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Layouts/slideLayout5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5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60.xml.rels" ContentType="application/vnd.openxmlformats-package.relationships+xml"/>
  <Override PartName="/ppt/_rels/presentation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presProps.xml" ContentType="application/vnd.openxmlformats-officedocument.presentationml.presPro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10.png" ContentType="image/png"/>
  <Override PartName="/ppt/media/image5.png" ContentType="image/png"/>
  <Override PartName="/ppt/media/image11.png" ContentType="image/png"/>
  <Override PartName="/ppt/media/image6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14.png" ContentType="image/png"/>
  <Override PartName="/ppt/media/image15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x="19799300" cy="11160125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989640" y="599220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1012032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/>
          </p:nvPr>
        </p:nvSpPr>
        <p:spPr>
          <a:xfrm>
            <a:off x="70142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/>
          </p:nvPr>
        </p:nvSpPr>
        <p:spPr>
          <a:xfrm>
            <a:off x="130388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/>
          </p:nvPr>
        </p:nvSpPr>
        <p:spPr>
          <a:xfrm>
            <a:off x="9896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/>
          </p:nvPr>
        </p:nvSpPr>
        <p:spPr>
          <a:xfrm>
            <a:off x="70142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/>
          </p:nvPr>
        </p:nvSpPr>
        <p:spPr>
          <a:xfrm>
            <a:off x="130388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subTitle"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subTitle"/>
          </p:nvPr>
        </p:nvSpPr>
        <p:spPr>
          <a:xfrm>
            <a:off x="1361160" y="594000"/>
            <a:ext cx="17076600" cy="999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1012032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989640" y="599220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1012032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/>
          </p:nvPr>
        </p:nvSpPr>
        <p:spPr>
          <a:xfrm>
            <a:off x="70142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/>
          </p:nvPr>
        </p:nvSpPr>
        <p:spPr>
          <a:xfrm>
            <a:off x="130388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/>
          </p:nvPr>
        </p:nvSpPr>
        <p:spPr>
          <a:xfrm>
            <a:off x="9896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/>
          </p:nvPr>
        </p:nvSpPr>
        <p:spPr>
          <a:xfrm>
            <a:off x="70142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88" name="PlaceHolder 7"/>
          <p:cNvSpPr>
            <a:spLocks noGrp="1"/>
          </p:cNvSpPr>
          <p:nvPr>
            <p:ph/>
          </p:nvPr>
        </p:nvSpPr>
        <p:spPr>
          <a:xfrm>
            <a:off x="130388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BE963FC-2D66-4815-A5C9-663306D2F88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subTitle"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BA67751-3647-43A0-8F29-B178363D9F4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1C16A92-7E44-412D-A2CA-724847CA981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D4B7D11-0347-41E1-8356-C03D33AB89D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9A8008E-D7BB-46EE-9AC4-9242AAC749E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subTitle"/>
          </p:nvPr>
        </p:nvSpPr>
        <p:spPr>
          <a:xfrm>
            <a:off x="1361160" y="594000"/>
            <a:ext cx="17076600" cy="999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62DA6E3-9ABE-4ED8-AE2F-6CE4924B861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E11960E-7272-4F2B-94AD-EEAEC3DADA0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1012032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CF5D640-D84D-4791-B474-F086B3722E9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7AE9D1A-EE13-4918-97A0-E68C0C4357E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989640" y="599220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59D29CC-35C1-4597-ADE1-2F17689D733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22" name="PlaceHolder 5"/>
          <p:cNvSpPr>
            <a:spLocks noGrp="1"/>
          </p:cNvSpPr>
          <p:nvPr>
            <p:ph/>
          </p:nvPr>
        </p:nvSpPr>
        <p:spPr>
          <a:xfrm>
            <a:off x="1012032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58DF043-318C-482C-9A0B-ED05600115B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/>
          </p:nvPr>
        </p:nvSpPr>
        <p:spPr>
          <a:xfrm>
            <a:off x="70142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/>
          </p:nvPr>
        </p:nvSpPr>
        <p:spPr>
          <a:xfrm>
            <a:off x="130388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/>
          </p:nvPr>
        </p:nvSpPr>
        <p:spPr>
          <a:xfrm>
            <a:off x="9896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28" name="PlaceHolder 6"/>
          <p:cNvSpPr>
            <a:spLocks noGrp="1"/>
          </p:cNvSpPr>
          <p:nvPr>
            <p:ph/>
          </p:nvPr>
        </p:nvSpPr>
        <p:spPr>
          <a:xfrm>
            <a:off x="70142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29" name="PlaceHolder 7"/>
          <p:cNvSpPr>
            <a:spLocks noGrp="1"/>
          </p:cNvSpPr>
          <p:nvPr>
            <p:ph/>
          </p:nvPr>
        </p:nvSpPr>
        <p:spPr>
          <a:xfrm>
            <a:off x="130388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F2C76BD-AC54-4051-AF67-4E5F71F9DE6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subTitle"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subTitle"/>
          </p:nvPr>
        </p:nvSpPr>
        <p:spPr>
          <a:xfrm>
            <a:off x="1361160" y="594000"/>
            <a:ext cx="17076600" cy="999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1012032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989640" y="599220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60" name="PlaceHolder 5"/>
          <p:cNvSpPr>
            <a:spLocks noGrp="1"/>
          </p:cNvSpPr>
          <p:nvPr>
            <p:ph/>
          </p:nvPr>
        </p:nvSpPr>
        <p:spPr>
          <a:xfrm>
            <a:off x="1012032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/>
          </p:nvPr>
        </p:nvSpPr>
        <p:spPr>
          <a:xfrm>
            <a:off x="70142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/>
          </p:nvPr>
        </p:nvSpPr>
        <p:spPr>
          <a:xfrm>
            <a:off x="130388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65" name="PlaceHolder 5"/>
          <p:cNvSpPr>
            <a:spLocks noGrp="1"/>
          </p:cNvSpPr>
          <p:nvPr>
            <p:ph/>
          </p:nvPr>
        </p:nvSpPr>
        <p:spPr>
          <a:xfrm>
            <a:off x="9896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66" name="PlaceHolder 6"/>
          <p:cNvSpPr>
            <a:spLocks noGrp="1"/>
          </p:cNvSpPr>
          <p:nvPr>
            <p:ph/>
          </p:nvPr>
        </p:nvSpPr>
        <p:spPr>
          <a:xfrm>
            <a:off x="70142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67" name="PlaceHolder 7"/>
          <p:cNvSpPr>
            <a:spLocks noGrp="1"/>
          </p:cNvSpPr>
          <p:nvPr>
            <p:ph/>
          </p:nvPr>
        </p:nvSpPr>
        <p:spPr>
          <a:xfrm>
            <a:off x="130388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subTitle"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subTitle"/>
          </p:nvPr>
        </p:nvSpPr>
        <p:spPr>
          <a:xfrm>
            <a:off x="1361160" y="594000"/>
            <a:ext cx="17076600" cy="999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/>
          </p:nvPr>
        </p:nvSpPr>
        <p:spPr>
          <a:xfrm>
            <a:off x="1012032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98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/>
          </p:nvPr>
        </p:nvSpPr>
        <p:spPr>
          <a:xfrm>
            <a:off x="989640" y="599220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205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206" name="PlaceHolder 5"/>
          <p:cNvSpPr>
            <a:spLocks noGrp="1"/>
          </p:cNvSpPr>
          <p:nvPr>
            <p:ph/>
          </p:nvPr>
        </p:nvSpPr>
        <p:spPr>
          <a:xfrm>
            <a:off x="1012032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1361160" y="594000"/>
            <a:ext cx="17076600" cy="999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/>
          </p:nvPr>
        </p:nvSpPr>
        <p:spPr>
          <a:xfrm>
            <a:off x="70142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/>
          </p:nvPr>
        </p:nvSpPr>
        <p:spPr>
          <a:xfrm>
            <a:off x="130388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211" name="PlaceHolder 5"/>
          <p:cNvSpPr>
            <a:spLocks noGrp="1"/>
          </p:cNvSpPr>
          <p:nvPr>
            <p:ph/>
          </p:nvPr>
        </p:nvSpPr>
        <p:spPr>
          <a:xfrm>
            <a:off x="9896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212" name="PlaceHolder 6"/>
          <p:cNvSpPr>
            <a:spLocks noGrp="1"/>
          </p:cNvSpPr>
          <p:nvPr>
            <p:ph/>
          </p:nvPr>
        </p:nvSpPr>
        <p:spPr>
          <a:xfrm>
            <a:off x="70142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213" name="PlaceHolder 7"/>
          <p:cNvSpPr>
            <a:spLocks noGrp="1"/>
          </p:cNvSpPr>
          <p:nvPr>
            <p:ph/>
          </p:nvPr>
        </p:nvSpPr>
        <p:spPr>
          <a:xfrm>
            <a:off x="130388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1012032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slideLayout" Target="../slideLayouts/slideLayout1.xml"/><Relationship Id="rId7" Type="http://schemas.openxmlformats.org/officeDocument/2006/relationships/slideLayout" Target="../slideLayouts/slideLayout2.xml"/><Relationship Id="rId8" Type="http://schemas.openxmlformats.org/officeDocument/2006/relationships/slideLayout" Target="../slideLayouts/slideLayout3.xml"/><Relationship Id="rId9" Type="http://schemas.openxmlformats.org/officeDocument/2006/relationships/slideLayout" Target="../slideLayouts/slideLayout4.xml"/><Relationship Id="rId10" Type="http://schemas.openxmlformats.org/officeDocument/2006/relationships/slideLayout" Target="../slideLayouts/slideLayout5.xml"/><Relationship Id="rId11" Type="http://schemas.openxmlformats.org/officeDocument/2006/relationships/slideLayout" Target="../slideLayouts/slideLayout6.xml"/><Relationship Id="rId12" Type="http://schemas.openxmlformats.org/officeDocument/2006/relationships/slideLayout" Target="../slideLayouts/slideLayout7.xml"/><Relationship Id="rId13" Type="http://schemas.openxmlformats.org/officeDocument/2006/relationships/slideLayout" Target="../slideLayouts/slideLayout8.xml"/><Relationship Id="rId14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0.xml"/><Relationship Id="rId16" Type="http://schemas.openxmlformats.org/officeDocument/2006/relationships/slideLayout" Target="../slideLayouts/slideLayout11.xml"/><Relationship Id="rId17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Скругленный прямоугольник 5"/>
          <p:cNvSpPr/>
          <p:nvPr/>
        </p:nvSpPr>
        <p:spPr>
          <a:xfrm>
            <a:off x="826920" y="3445920"/>
            <a:ext cx="14365080" cy="5068800"/>
          </a:xfrm>
          <a:prstGeom prst="roundRect">
            <a:avLst>
              <a:gd name="adj" fmla="val 10035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" name="PlaceHolder 1"/>
          <p:cNvSpPr>
            <a:spLocks noGrp="1"/>
          </p:cNvSpPr>
          <p:nvPr>
            <p:ph type="body"/>
          </p:nvPr>
        </p:nvSpPr>
        <p:spPr>
          <a:xfrm>
            <a:off x="1261800" y="6951600"/>
            <a:ext cx="11879280" cy="914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indent="0">
              <a:lnSpc>
                <a:spcPts val="4399"/>
              </a:lnSpc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1a1919"/>
                </a:solidFill>
                <a:latin typeface="Inter"/>
                <a:ea typeface="Inter"/>
              </a:rPr>
              <a:t>Место для дополнительной информации</a:t>
            </a:r>
            <a:endParaRPr b="0" lang="en-US" sz="3200" spc="-1" strike="noStrike">
              <a:solidFill>
                <a:srgbClr val="1a1919"/>
              </a:solidFill>
              <a:latin typeface="Inter"/>
            </a:endParaRPr>
          </a:p>
          <a:p>
            <a:pPr indent="0">
              <a:lnSpc>
                <a:spcPts val="4399"/>
              </a:lnSpc>
              <a:buNone/>
              <a:tabLst>
                <a:tab algn="l" pos="0"/>
              </a:tabLst>
            </a:pPr>
            <a:endParaRPr b="0" lang="en-US" sz="320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title"/>
          </p:nvPr>
        </p:nvSpPr>
        <p:spPr>
          <a:xfrm>
            <a:off x="1250280" y="4363200"/>
            <a:ext cx="11879280" cy="2156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>
              <a:lnSpc>
                <a:spcPts val="8399"/>
              </a:lnSpc>
              <a:buNone/>
            </a:pPr>
            <a:r>
              <a:rPr b="1" lang="ru-RU" sz="7200" spc="-1" strike="noStrike">
                <a:solidFill>
                  <a:srgbClr val="1a1919"/>
                </a:solidFill>
                <a:latin typeface="Inter SemiBold"/>
                <a:ea typeface="Inter SemiBold"/>
              </a:rPr>
              <a:t>Заголовок вашей перезентации</a:t>
            </a:r>
            <a:endParaRPr b="0" lang="en-US" sz="7200" spc="-1" strike="noStrike">
              <a:solidFill>
                <a:srgbClr val="1a1919"/>
              </a:solidFill>
              <a:latin typeface="Calibri"/>
            </a:endParaRPr>
          </a:p>
        </p:txBody>
      </p:sp>
      <p:pic>
        <p:nvPicPr>
          <p:cNvPr id="3" name="Рисунок 6" descr=""/>
          <p:cNvPicPr/>
          <p:nvPr/>
        </p:nvPicPr>
        <p:blipFill>
          <a:blip r:embed="rId2"/>
          <a:stretch/>
        </p:blipFill>
        <p:spPr>
          <a:xfrm>
            <a:off x="826920" y="975240"/>
            <a:ext cx="7772040" cy="1904040"/>
          </a:xfrm>
          <a:prstGeom prst="rect">
            <a:avLst/>
          </a:prstGeom>
          <a:ln w="0">
            <a:noFill/>
          </a:ln>
        </p:spPr>
      </p:pic>
      <p:sp>
        <p:nvSpPr>
          <p:cNvPr id="4" name="Скругленный прямоугольник 7"/>
          <p:cNvSpPr/>
          <p:nvPr/>
        </p:nvSpPr>
        <p:spPr>
          <a:xfrm>
            <a:off x="826920" y="8690040"/>
            <a:ext cx="4679640" cy="1583640"/>
          </a:xfrm>
          <a:prstGeom prst="roundRect">
            <a:avLst>
              <a:gd name="adj" fmla="val 3172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5" name="Скругленный прямоугольник 8"/>
          <p:cNvSpPr/>
          <p:nvPr/>
        </p:nvSpPr>
        <p:spPr>
          <a:xfrm>
            <a:off x="5669640" y="8690040"/>
            <a:ext cx="4679640" cy="1583640"/>
          </a:xfrm>
          <a:prstGeom prst="roundRect">
            <a:avLst>
              <a:gd name="adj" fmla="val 3172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6" name="Скругленный прямоугольник 11"/>
          <p:cNvSpPr/>
          <p:nvPr/>
        </p:nvSpPr>
        <p:spPr>
          <a:xfrm>
            <a:off x="10512360" y="8690040"/>
            <a:ext cx="4679640" cy="1583640"/>
          </a:xfrm>
          <a:prstGeom prst="roundRect">
            <a:avLst>
              <a:gd name="adj" fmla="val 3172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7" name="Рисунок 18" descr=""/>
          <p:cNvPicPr/>
          <p:nvPr/>
        </p:nvPicPr>
        <p:blipFill>
          <a:blip r:embed="rId3"/>
          <a:stretch/>
        </p:blipFill>
        <p:spPr>
          <a:xfrm>
            <a:off x="6158520" y="9082440"/>
            <a:ext cx="3701880" cy="829800"/>
          </a:xfrm>
          <a:prstGeom prst="rect">
            <a:avLst/>
          </a:prstGeom>
          <a:ln w="0">
            <a:noFill/>
          </a:ln>
        </p:spPr>
      </p:pic>
      <p:pic>
        <p:nvPicPr>
          <p:cNvPr id="8" name="Рисунок 19" descr=""/>
          <p:cNvPicPr/>
          <p:nvPr/>
        </p:nvPicPr>
        <p:blipFill>
          <a:blip r:embed="rId4"/>
          <a:stretch/>
        </p:blipFill>
        <p:spPr>
          <a:xfrm>
            <a:off x="10991880" y="9144720"/>
            <a:ext cx="3720960" cy="658080"/>
          </a:xfrm>
          <a:prstGeom prst="rect">
            <a:avLst/>
          </a:prstGeom>
          <a:ln w="0">
            <a:noFill/>
          </a:ln>
        </p:spPr>
      </p:pic>
      <p:pic>
        <p:nvPicPr>
          <p:cNvPr id="9" name="Рисунок 2" descr=""/>
          <p:cNvPicPr/>
          <p:nvPr/>
        </p:nvPicPr>
        <p:blipFill>
          <a:blip r:embed="rId5"/>
          <a:stretch/>
        </p:blipFill>
        <p:spPr>
          <a:xfrm>
            <a:off x="946800" y="8628120"/>
            <a:ext cx="4439880" cy="173880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6"/>
    <p:sldLayoutId id="2147483650" r:id="rId7"/>
    <p:sldLayoutId id="2147483651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58" r:id="rId15"/>
    <p:sldLayoutId id="2147483659" r:id="rId16"/>
    <p:sldLayoutId id="2147483660" r:id="rId17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Рисунок 1" descr=""/>
          <p:cNvPicPr/>
          <p:nvPr/>
        </p:nvPicPr>
        <p:blipFill>
          <a:blip r:embed="rId2"/>
          <a:stretch/>
        </p:blipFill>
        <p:spPr>
          <a:xfrm>
            <a:off x="12004200" y="5671080"/>
            <a:ext cx="7241400" cy="10983960"/>
          </a:xfrm>
          <a:prstGeom prst="rect">
            <a:avLst/>
          </a:prstGeom>
          <a:ln w="0">
            <a:noFill/>
          </a:ln>
        </p:spPr>
      </p:pic>
      <p:grpSp>
        <p:nvGrpSpPr>
          <p:cNvPr id="47" name="Группа 2"/>
          <p:cNvGrpSpPr/>
          <p:nvPr/>
        </p:nvGrpSpPr>
        <p:grpSpPr>
          <a:xfrm>
            <a:off x="826920" y="3550680"/>
            <a:ext cx="10507680" cy="4944600"/>
            <a:chOff x="826920" y="3550680"/>
            <a:chExt cx="10507680" cy="4944600"/>
          </a:xfrm>
        </p:grpSpPr>
        <p:sp>
          <p:nvSpPr>
            <p:cNvPr id="48" name="Скругленный прямоугольник 3"/>
            <p:cNvSpPr/>
            <p:nvPr/>
          </p:nvSpPr>
          <p:spPr>
            <a:xfrm>
              <a:off x="826920" y="3550680"/>
              <a:ext cx="9847800" cy="4944600"/>
            </a:xfrm>
            <a:prstGeom prst="roundRect">
              <a:avLst>
                <a:gd name="adj" fmla="val 9740"/>
              </a:avLst>
            </a:prstGeom>
            <a:noFill/>
            <a:ln w="38100">
              <a:solidFill>
                <a:srgbClr val="ffd9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9" name="Прямоугольник 4"/>
            <p:cNvSpPr/>
            <p:nvPr/>
          </p:nvSpPr>
          <p:spPr>
            <a:xfrm>
              <a:off x="10519200" y="5807520"/>
              <a:ext cx="326880" cy="430920"/>
            </a:xfrm>
            <a:prstGeom prst="rect">
              <a:avLst/>
            </a:prstGeom>
            <a:solidFill>
              <a:srgbClr val="00402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cxnSp>
          <p:nvCxnSpPr>
            <p:cNvPr id="50" name="Прямая соединительная линия 5"/>
            <p:cNvCxnSpPr/>
            <p:nvPr/>
          </p:nvCxnSpPr>
          <p:spPr>
            <a:xfrm>
              <a:off x="10674000" y="6246360"/>
              <a:ext cx="660960" cy="668160"/>
            </a:xfrm>
            <a:prstGeom prst="straightConnector1">
              <a:avLst/>
            </a:prstGeom>
            <a:ln cap="rnd" w="38100">
              <a:solidFill>
                <a:srgbClr val="ffd900"/>
              </a:solidFill>
            </a:ln>
          </p:spPr>
        </p:cxnSp>
      </p:grpSp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989640" y="444960"/>
            <a:ext cx="17818920" cy="186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1a1919"/>
                </a:solidFill>
                <a:latin typeface="Calibri"/>
              </a:rPr>
              <a:t>Для правки текста заглавия щёлкните мышью</a:t>
            </a: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4540" spc="-1" strike="noStrike">
                <a:solidFill>
                  <a:srgbClr val="1a1919"/>
                </a:solidFill>
                <a:latin typeface="Inter"/>
              </a:rPr>
              <a:t>Для правки структуры щёлкните мышью</a:t>
            </a: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50" spc="-1" strike="noStrike">
                <a:solidFill>
                  <a:srgbClr val="1a1919"/>
                </a:solidFill>
                <a:latin typeface="Inter"/>
              </a:rPr>
              <a:t>Второй уровень структуры</a:t>
            </a:r>
            <a:endParaRPr b="0" lang="en-US" sz="3250" spc="-1" strike="noStrike">
              <a:solidFill>
                <a:srgbClr val="1a1919"/>
              </a:solidFill>
              <a:latin typeface="Inter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930" spc="-1" strike="noStrike">
                <a:solidFill>
                  <a:srgbClr val="1a1919"/>
                </a:solidFill>
                <a:latin typeface="Inter"/>
              </a:rPr>
              <a:t>Третий уровень структуры</a:t>
            </a:r>
            <a:endParaRPr b="0" lang="en-US" sz="2930" spc="-1" strike="noStrike">
              <a:solidFill>
                <a:srgbClr val="1a1919"/>
              </a:solidFill>
              <a:latin typeface="Inter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930" spc="-1" strike="noStrike">
                <a:solidFill>
                  <a:srgbClr val="1a1919"/>
                </a:solidFill>
                <a:latin typeface="Inter"/>
              </a:rPr>
              <a:t>Четвёртый уровень структуры</a:t>
            </a:r>
            <a:endParaRPr b="0" lang="en-US" sz="2930" spc="-1" strike="noStrike">
              <a:solidFill>
                <a:srgbClr val="1a1919"/>
              </a:solidFill>
              <a:latin typeface="Inter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a1919"/>
                </a:solidFill>
                <a:latin typeface="Inter"/>
              </a:rPr>
              <a:t>Пятый уровень структуры</a:t>
            </a:r>
            <a:endParaRPr b="0" lang="en-US" sz="2000" spc="-1" strike="noStrike">
              <a:solidFill>
                <a:srgbClr val="1a1919"/>
              </a:solidFill>
              <a:latin typeface="Inter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a1919"/>
                </a:solidFill>
                <a:latin typeface="Inter"/>
              </a:rPr>
              <a:t>Шестой уровень структуры</a:t>
            </a:r>
            <a:endParaRPr b="0" lang="en-US" sz="2000" spc="-1" strike="noStrike">
              <a:solidFill>
                <a:srgbClr val="1a1919"/>
              </a:solidFill>
              <a:latin typeface="Inter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a1919"/>
                </a:solidFill>
                <a:latin typeface="Inter"/>
              </a:rPr>
              <a:t>Седьмой уровень структуры</a:t>
            </a:r>
            <a:endParaRPr b="0" lang="en-US" sz="2000" spc="-1" strike="noStrike">
              <a:solidFill>
                <a:srgbClr val="1a1919"/>
              </a:solidFill>
              <a:latin typeface="Inter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6600" cy="2156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ru-RU" sz="7150" spc="-1" strike="noStrike">
                <a:solidFill>
                  <a:srgbClr val="1a1919"/>
                </a:solidFill>
                <a:latin typeface="Inter"/>
                <a:ea typeface="Inter"/>
              </a:rPr>
              <a:t>Образец заголовка</a:t>
            </a:r>
            <a:endParaRPr b="0" lang="en-US" sz="715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dt" idx="1"/>
          </p:nvPr>
        </p:nvSpPr>
        <p:spPr>
          <a:xfrm>
            <a:off x="1361160" y="10343880"/>
            <a:ext cx="4454640" cy="593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ftr" idx="2"/>
          </p:nvPr>
        </p:nvSpPr>
        <p:spPr>
          <a:xfrm>
            <a:off x="6558480" y="10343880"/>
            <a:ext cx="6681960" cy="593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sldNum" idx="3"/>
          </p:nvPr>
        </p:nvSpPr>
        <p:spPr>
          <a:xfrm>
            <a:off x="13983120" y="10343880"/>
            <a:ext cx="4454640" cy="593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>
              <a:buNone/>
            </a:pPr>
            <a:endParaRPr b="0" lang="ru-RU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3" name="PlaceHolder 5"/>
          <p:cNvSpPr>
            <a:spLocks noGrp="1"/>
          </p:cNvSpPr>
          <p:nvPr>
            <p:ph type="body"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4540" spc="-1" strike="noStrike">
                <a:solidFill>
                  <a:srgbClr val="1a1919"/>
                </a:solidFill>
                <a:latin typeface="Inter"/>
              </a:rPr>
              <a:t>Для правки структуры щёлкните мышью</a:t>
            </a:r>
            <a:endParaRPr b="0" lang="en-US" sz="4540" spc="-1" strike="noStrike">
              <a:solidFill>
                <a:srgbClr val="1a1919"/>
              </a:solidFill>
              <a:latin typeface="Inter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50" spc="-1" strike="noStrike">
                <a:solidFill>
                  <a:srgbClr val="1a1919"/>
                </a:solidFill>
                <a:latin typeface="Inter"/>
              </a:rPr>
              <a:t>Второй уровень структуры</a:t>
            </a:r>
            <a:endParaRPr b="0" lang="en-US" sz="3250" spc="-1" strike="noStrike">
              <a:solidFill>
                <a:srgbClr val="1a1919"/>
              </a:solidFill>
              <a:latin typeface="Inter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930" spc="-1" strike="noStrike">
                <a:solidFill>
                  <a:srgbClr val="1a1919"/>
                </a:solidFill>
                <a:latin typeface="Inter"/>
              </a:rPr>
              <a:t>Третий уровень структуры</a:t>
            </a:r>
            <a:endParaRPr b="0" lang="en-US" sz="2930" spc="-1" strike="noStrike">
              <a:solidFill>
                <a:srgbClr val="1a1919"/>
              </a:solidFill>
              <a:latin typeface="Inter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930" spc="-1" strike="noStrike">
                <a:solidFill>
                  <a:srgbClr val="1a1919"/>
                </a:solidFill>
                <a:latin typeface="Inter"/>
              </a:rPr>
              <a:t>Четвёртый уровень структуры</a:t>
            </a:r>
            <a:endParaRPr b="0" lang="en-US" sz="2930" spc="-1" strike="noStrike">
              <a:solidFill>
                <a:srgbClr val="1a1919"/>
              </a:solidFill>
              <a:latin typeface="Inter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a1919"/>
                </a:solidFill>
                <a:latin typeface="Inter"/>
              </a:rPr>
              <a:t>Пятый уровень структуры</a:t>
            </a:r>
            <a:endParaRPr b="0" lang="en-US" sz="2000" spc="-1" strike="noStrike">
              <a:solidFill>
                <a:srgbClr val="1a1919"/>
              </a:solidFill>
              <a:latin typeface="Inter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a1919"/>
                </a:solidFill>
                <a:latin typeface="Inter"/>
              </a:rPr>
              <a:t>Шестой уровень структуры</a:t>
            </a:r>
            <a:endParaRPr b="0" lang="en-US" sz="2000" spc="-1" strike="noStrike">
              <a:solidFill>
                <a:srgbClr val="1a1919"/>
              </a:solidFill>
              <a:latin typeface="Inter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a1919"/>
                </a:solidFill>
                <a:latin typeface="Inter"/>
              </a:rPr>
              <a:t>Седьмой уровень структуры</a:t>
            </a:r>
            <a:endParaRPr b="0" lang="en-US" sz="2000" spc="-1" strike="noStrike">
              <a:solidFill>
                <a:srgbClr val="1a1919"/>
              </a:solidFill>
              <a:latin typeface="Inter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body"/>
          </p:nvPr>
        </p:nvSpPr>
        <p:spPr>
          <a:xfrm>
            <a:off x="9899640" y="863640"/>
            <a:ext cx="9056520" cy="8506800"/>
          </a:xfrm>
          <a:prstGeom prst="rect">
            <a:avLst/>
          </a:prstGeom>
          <a:solidFill>
            <a:srgbClr val="959597"/>
          </a:solidFill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1800" spc="-1" strike="noStrike">
                <a:solidFill>
                  <a:srgbClr val="1a1919"/>
                </a:solidFill>
                <a:latin typeface="Inter"/>
                <a:ea typeface="Inter"/>
              </a:rPr>
              <a:t>Вставьте изображение</a:t>
            </a:r>
            <a:endParaRPr b="0" lang="en-US" sz="180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title"/>
          </p:nvPr>
        </p:nvSpPr>
        <p:spPr>
          <a:xfrm>
            <a:off x="989640" y="444960"/>
            <a:ext cx="17818920" cy="186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1a1919"/>
                </a:solidFill>
                <a:latin typeface="Calibri"/>
              </a:rPr>
              <a:t>Для правки текста заглавия щёлкните мышью</a:t>
            </a: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body"/>
          </p:nvPr>
        </p:nvSpPr>
        <p:spPr>
          <a:xfrm>
            <a:off x="6923160" y="863640"/>
            <a:ext cx="3905640" cy="3056040"/>
          </a:xfrm>
          <a:prstGeom prst="rect">
            <a:avLst/>
          </a:prstGeom>
          <a:solidFill>
            <a:srgbClr val="959597"/>
          </a:solidFill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 algn="ctr">
              <a:lnSpc>
                <a:spcPts val="4000"/>
              </a:lnSpc>
              <a:buNone/>
              <a:tabLst>
                <a:tab algn="l" pos="0"/>
              </a:tabLst>
            </a:pPr>
            <a:r>
              <a:rPr b="0" lang="ru-RU" sz="2800" spc="-1" strike="noStrike">
                <a:solidFill>
                  <a:srgbClr val="1a1919"/>
                </a:solidFill>
                <a:latin typeface="Inter"/>
                <a:ea typeface="Inter"/>
              </a:rPr>
              <a:t>Вставьте изображение</a:t>
            </a:r>
            <a:endParaRPr b="0" lang="en-US" sz="280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10992960" y="863640"/>
            <a:ext cx="3905640" cy="3056040"/>
          </a:xfrm>
          <a:prstGeom prst="rect">
            <a:avLst/>
          </a:prstGeom>
          <a:solidFill>
            <a:srgbClr val="959597"/>
          </a:solidFill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 algn="ctr">
              <a:lnSpc>
                <a:spcPts val="4000"/>
              </a:lnSpc>
              <a:buNone/>
              <a:tabLst>
                <a:tab algn="l" pos="0"/>
              </a:tabLst>
            </a:pPr>
            <a:r>
              <a:rPr b="0" lang="ru-RU" sz="2800" spc="-1" strike="noStrike">
                <a:solidFill>
                  <a:srgbClr val="1a1919"/>
                </a:solidFill>
                <a:latin typeface="Inter"/>
                <a:ea typeface="Inter"/>
              </a:rPr>
              <a:t>Вставьте изображение</a:t>
            </a:r>
            <a:endParaRPr b="0" lang="en-US" sz="280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body"/>
          </p:nvPr>
        </p:nvSpPr>
        <p:spPr>
          <a:xfrm>
            <a:off x="15063120" y="863640"/>
            <a:ext cx="3905640" cy="3056040"/>
          </a:xfrm>
          <a:prstGeom prst="rect">
            <a:avLst/>
          </a:prstGeom>
          <a:solidFill>
            <a:srgbClr val="959597"/>
          </a:solidFill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 algn="ctr">
              <a:lnSpc>
                <a:spcPts val="4000"/>
              </a:lnSpc>
              <a:buNone/>
              <a:tabLst>
                <a:tab algn="l" pos="0"/>
              </a:tabLst>
            </a:pPr>
            <a:r>
              <a:rPr b="0" lang="ru-RU" sz="2800" spc="-1" strike="noStrike">
                <a:solidFill>
                  <a:srgbClr val="1a1919"/>
                </a:solidFill>
                <a:latin typeface="Inter"/>
                <a:ea typeface="Inter"/>
              </a:rPr>
              <a:t>Вставьте изображение</a:t>
            </a:r>
            <a:endParaRPr b="0" lang="en-US" sz="280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71" name="PlaceHolder 4"/>
          <p:cNvSpPr>
            <a:spLocks noGrp="1"/>
          </p:cNvSpPr>
          <p:nvPr>
            <p:ph type="body"/>
          </p:nvPr>
        </p:nvSpPr>
        <p:spPr>
          <a:xfrm>
            <a:off x="6923160" y="4091040"/>
            <a:ext cx="3905640" cy="3056040"/>
          </a:xfrm>
          <a:prstGeom prst="rect">
            <a:avLst/>
          </a:prstGeom>
          <a:solidFill>
            <a:srgbClr val="959597"/>
          </a:solidFill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 algn="ctr">
              <a:lnSpc>
                <a:spcPts val="4000"/>
              </a:lnSpc>
              <a:buNone/>
              <a:tabLst>
                <a:tab algn="l" pos="0"/>
              </a:tabLst>
            </a:pPr>
            <a:r>
              <a:rPr b="0" lang="ru-RU" sz="2800" spc="-1" strike="noStrike">
                <a:solidFill>
                  <a:srgbClr val="1a1919"/>
                </a:solidFill>
                <a:latin typeface="Inter"/>
                <a:ea typeface="Inter"/>
              </a:rPr>
              <a:t>Вставьте изображение</a:t>
            </a:r>
            <a:endParaRPr b="0" lang="en-US" sz="280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72" name="PlaceHolder 5"/>
          <p:cNvSpPr>
            <a:spLocks noGrp="1"/>
          </p:cNvSpPr>
          <p:nvPr>
            <p:ph type="body"/>
          </p:nvPr>
        </p:nvSpPr>
        <p:spPr>
          <a:xfrm>
            <a:off x="10992960" y="4091040"/>
            <a:ext cx="3905640" cy="3056040"/>
          </a:xfrm>
          <a:prstGeom prst="rect">
            <a:avLst/>
          </a:prstGeom>
          <a:solidFill>
            <a:srgbClr val="959597"/>
          </a:solidFill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 algn="ctr">
              <a:lnSpc>
                <a:spcPts val="4000"/>
              </a:lnSpc>
              <a:buNone/>
              <a:tabLst>
                <a:tab algn="l" pos="0"/>
              </a:tabLst>
            </a:pPr>
            <a:r>
              <a:rPr b="0" lang="ru-RU" sz="2800" spc="-1" strike="noStrike">
                <a:solidFill>
                  <a:srgbClr val="1a1919"/>
                </a:solidFill>
                <a:latin typeface="Inter"/>
                <a:ea typeface="Inter"/>
              </a:rPr>
              <a:t>Вставьте изображение</a:t>
            </a:r>
            <a:endParaRPr b="0" lang="en-US" sz="280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73" name="PlaceHolder 6"/>
          <p:cNvSpPr>
            <a:spLocks noGrp="1"/>
          </p:cNvSpPr>
          <p:nvPr>
            <p:ph type="body"/>
          </p:nvPr>
        </p:nvSpPr>
        <p:spPr>
          <a:xfrm>
            <a:off x="15063120" y="4091040"/>
            <a:ext cx="3905640" cy="3056040"/>
          </a:xfrm>
          <a:prstGeom prst="rect">
            <a:avLst/>
          </a:prstGeom>
          <a:solidFill>
            <a:srgbClr val="959597"/>
          </a:solidFill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 algn="ctr">
              <a:lnSpc>
                <a:spcPts val="4000"/>
              </a:lnSpc>
              <a:buNone/>
              <a:tabLst>
                <a:tab algn="l" pos="0"/>
              </a:tabLst>
            </a:pPr>
            <a:r>
              <a:rPr b="0" lang="ru-RU" sz="2800" spc="-1" strike="noStrike">
                <a:solidFill>
                  <a:srgbClr val="1a1919"/>
                </a:solidFill>
                <a:latin typeface="Inter"/>
                <a:ea typeface="Inter"/>
              </a:rPr>
              <a:t>Вставьте изображение</a:t>
            </a:r>
            <a:endParaRPr b="0" lang="en-US" sz="280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74" name="PlaceHolder 7"/>
          <p:cNvSpPr>
            <a:spLocks noGrp="1"/>
          </p:cNvSpPr>
          <p:nvPr>
            <p:ph type="body"/>
          </p:nvPr>
        </p:nvSpPr>
        <p:spPr>
          <a:xfrm>
            <a:off x="6923160" y="7318080"/>
            <a:ext cx="3905640" cy="3056040"/>
          </a:xfrm>
          <a:prstGeom prst="rect">
            <a:avLst/>
          </a:prstGeom>
          <a:solidFill>
            <a:srgbClr val="959597"/>
          </a:solidFill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 algn="ctr">
              <a:lnSpc>
                <a:spcPts val="4000"/>
              </a:lnSpc>
              <a:buNone/>
              <a:tabLst>
                <a:tab algn="l" pos="0"/>
              </a:tabLst>
            </a:pPr>
            <a:r>
              <a:rPr b="0" lang="ru-RU" sz="2800" spc="-1" strike="noStrike">
                <a:solidFill>
                  <a:srgbClr val="1a1919"/>
                </a:solidFill>
                <a:latin typeface="Inter"/>
                <a:ea typeface="Inter"/>
              </a:rPr>
              <a:t>Вставьте изображение</a:t>
            </a:r>
            <a:endParaRPr b="0" lang="en-US" sz="280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75" name="PlaceHolder 8"/>
          <p:cNvSpPr>
            <a:spLocks noGrp="1"/>
          </p:cNvSpPr>
          <p:nvPr>
            <p:ph type="body"/>
          </p:nvPr>
        </p:nvSpPr>
        <p:spPr>
          <a:xfrm>
            <a:off x="10992960" y="7318080"/>
            <a:ext cx="3905640" cy="3056040"/>
          </a:xfrm>
          <a:prstGeom prst="rect">
            <a:avLst/>
          </a:prstGeom>
          <a:solidFill>
            <a:srgbClr val="959597"/>
          </a:solidFill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 algn="ctr">
              <a:lnSpc>
                <a:spcPts val="4000"/>
              </a:lnSpc>
              <a:buNone/>
              <a:tabLst>
                <a:tab algn="l" pos="0"/>
              </a:tabLst>
            </a:pPr>
            <a:r>
              <a:rPr b="0" lang="ru-RU" sz="2800" spc="-1" strike="noStrike">
                <a:solidFill>
                  <a:srgbClr val="1a1919"/>
                </a:solidFill>
                <a:latin typeface="Inter"/>
                <a:ea typeface="Inter"/>
              </a:rPr>
              <a:t>Вставьте изображение</a:t>
            </a:r>
            <a:endParaRPr b="0" lang="en-US" sz="280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76" name="PlaceHolder 9"/>
          <p:cNvSpPr>
            <a:spLocks noGrp="1"/>
          </p:cNvSpPr>
          <p:nvPr>
            <p:ph type="body"/>
          </p:nvPr>
        </p:nvSpPr>
        <p:spPr>
          <a:xfrm>
            <a:off x="15063120" y="7318080"/>
            <a:ext cx="3905640" cy="3056040"/>
          </a:xfrm>
          <a:prstGeom prst="rect">
            <a:avLst/>
          </a:prstGeom>
          <a:solidFill>
            <a:srgbClr val="959597"/>
          </a:solidFill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 algn="ctr">
              <a:lnSpc>
                <a:spcPts val="4000"/>
              </a:lnSpc>
              <a:buNone/>
              <a:tabLst>
                <a:tab algn="l" pos="0"/>
              </a:tabLst>
            </a:pPr>
            <a:r>
              <a:rPr b="0" lang="ru-RU" sz="2800" spc="-1" strike="noStrike">
                <a:solidFill>
                  <a:srgbClr val="1a1919"/>
                </a:solidFill>
                <a:latin typeface="Inter"/>
                <a:ea typeface="Inter"/>
              </a:rPr>
              <a:t>Вставьте изображение</a:t>
            </a:r>
            <a:endParaRPr b="0" lang="en-US" sz="280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177" name="PlaceHolder 10"/>
          <p:cNvSpPr>
            <a:spLocks noGrp="1"/>
          </p:cNvSpPr>
          <p:nvPr>
            <p:ph type="title"/>
          </p:nvPr>
        </p:nvSpPr>
        <p:spPr>
          <a:xfrm>
            <a:off x="989640" y="444960"/>
            <a:ext cx="17818920" cy="186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1a1919"/>
                </a:solidFill>
                <a:latin typeface="Calibri"/>
              </a:rPr>
              <a:t>Для правки текста заглавия щёлкните мышью</a:t>
            </a:r>
            <a:endParaRPr b="0" lang="en-US" sz="1800" spc="-1" strike="noStrike">
              <a:solidFill>
                <a:srgbClr val="1a1919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3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4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4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1080000" y="3600000"/>
            <a:ext cx="13261320" cy="21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ts val="8399"/>
              </a:lnSpc>
              <a:buNone/>
            </a:pPr>
            <a:r>
              <a:rPr b="0" lang="ru-RU" sz="9600" spc="-1" strike="noStrike">
                <a:solidFill>
                  <a:srgbClr val="1a1919"/>
                </a:solidFill>
                <a:latin typeface="Inter SemiBold"/>
                <a:ea typeface="Inter SemiBold"/>
              </a:rPr>
              <a:t> </a:t>
            </a:r>
            <a:r>
              <a:rPr b="0" lang="ru-RU" sz="7200" spc="-1" strike="noStrike">
                <a:solidFill>
                  <a:srgbClr val="1a1919"/>
                </a:solidFill>
                <a:latin typeface="Inter SemiBold"/>
                <a:ea typeface="Inter SemiBold"/>
              </a:rPr>
              <a:t>Автор</a:t>
            </a:r>
            <a:r>
              <a:rPr b="0" lang="en-US" sz="7200" spc="-1" strike="noStrike">
                <a:solidFill>
                  <a:srgbClr val="1a1919"/>
                </a:solidFill>
                <a:latin typeface="Inter SemiBold"/>
                <a:ea typeface="Inter SemiBold"/>
              </a:rPr>
              <a:t>:</a:t>
            </a:r>
            <a:endParaRPr b="0" lang="en-US" sz="7200" spc="-1" strike="noStrike">
              <a:solidFill>
                <a:srgbClr val="1a1919"/>
              </a:solidFill>
              <a:latin typeface="Calibri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1080000" y="6300000"/>
            <a:ext cx="14040000" cy="19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algn="ctr">
              <a:lnSpc>
                <a:spcPts val="4201"/>
              </a:lnSpc>
              <a:buNone/>
              <a:tabLst>
                <a:tab algn="l" pos="0"/>
              </a:tabLst>
            </a:pPr>
            <a:r>
              <a:rPr b="0" lang="ru-RU" sz="7200" spc="-1" strike="noStrike">
                <a:solidFill>
                  <a:srgbClr val="1a1919"/>
                </a:solidFill>
                <a:latin typeface="Inter"/>
                <a:ea typeface="Inter"/>
              </a:rPr>
              <a:t>Максимова Анна Юрьевна</a:t>
            </a:r>
            <a:endParaRPr b="0" lang="en-US" sz="7200" spc="-1" strike="noStrike">
              <a:solidFill>
                <a:srgbClr val="1a1919"/>
              </a:solidFill>
              <a:latin typeface="Inter"/>
            </a:endParaRPr>
          </a:p>
        </p:txBody>
      </p:sp>
      <p:sp>
        <p:nvSpPr>
          <p:cNvPr id="216" name="Скругленный прямоугольник 5"/>
          <p:cNvSpPr/>
          <p:nvPr/>
        </p:nvSpPr>
        <p:spPr>
          <a:xfrm>
            <a:off x="10813320" y="8930520"/>
            <a:ext cx="4095360" cy="1145880"/>
          </a:xfrm>
          <a:prstGeom prst="roundRect">
            <a:avLst>
              <a:gd name="adj" fmla="val 2916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17" name="Скругленный прямоугольник 6"/>
          <p:cNvSpPr/>
          <p:nvPr/>
        </p:nvSpPr>
        <p:spPr>
          <a:xfrm>
            <a:off x="762480" y="762120"/>
            <a:ext cx="10774800" cy="2500200"/>
          </a:xfrm>
          <a:prstGeom prst="roundRect">
            <a:avLst>
              <a:gd name="adj" fmla="val 7585"/>
            </a:avLst>
          </a:prstGeom>
          <a:solidFill>
            <a:srgbClr val="0040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ru-RU" sz="16600" spc="-1" strike="noStrike">
                <a:solidFill>
                  <a:schemeClr val="lt1"/>
                </a:solidFill>
                <a:latin typeface="Calibri"/>
              </a:rPr>
              <a:t> </a:t>
            </a:r>
            <a:r>
              <a:rPr b="0" lang="ru-RU" sz="16600" spc="-1" strike="noStrike">
                <a:solidFill>
                  <a:schemeClr val="lt1"/>
                </a:solidFill>
                <a:latin typeface="Calibri"/>
              </a:rPr>
              <a:t>Сапёр</a:t>
            </a:r>
            <a:endParaRPr b="0" lang="ru-RU" sz="16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8" name="Скругленный прямоугольник 2"/>
          <p:cNvSpPr/>
          <p:nvPr/>
        </p:nvSpPr>
        <p:spPr>
          <a:xfrm>
            <a:off x="374040" y="8482320"/>
            <a:ext cx="14897880" cy="2374560"/>
          </a:xfrm>
          <a:prstGeom prst="roundRect">
            <a:avLst>
              <a:gd name="adj" fmla="val 29166"/>
            </a:avLst>
          </a:prstGeom>
          <a:solidFill>
            <a:srgbClr val="00402e"/>
          </a:solidFill>
          <a:ln w="0">
            <a:noFill/>
          </a:ln>
        </p:spPr>
        <p:style>
          <a:lnRef idx="0"/>
          <a:fillRef idx="1">
            <a:schemeClr val="accent1"/>
          </a:fillRef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Скругленный прямоугольник 5"/>
          <p:cNvSpPr/>
          <p:nvPr/>
        </p:nvSpPr>
        <p:spPr>
          <a:xfrm>
            <a:off x="2818800" y="2589120"/>
            <a:ext cx="14161320" cy="6950880"/>
          </a:xfrm>
          <a:prstGeom prst="roundRect">
            <a:avLst>
              <a:gd name="adj" fmla="val 636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3399"/>
              </a:lnSpc>
              <a:spcBef>
                <a:spcPts val="2401"/>
              </a:spcBef>
              <a:tabLst>
                <a:tab algn="l" pos="0"/>
              </a:tabLst>
            </a:pPr>
            <a:r>
              <a:rPr b="0" lang="ru-RU" sz="2600" spc="-1" strike="noStrike">
                <a:solidFill>
                  <a:schemeClr val="lt1"/>
                </a:solidFill>
                <a:latin typeface="Inter SemiBold"/>
                <a:ea typeface="Inter SemiBold"/>
              </a:rPr>
              <a:t>В ходе работы над проектом "Сапёр" я смогла понять, как создать простую, но интересную игру, которая требует логического мышления и внимательности. Я узнала, как написать алгоритмы, которые помогают реализовать игровой процесс, а также как создать простой, понятный и удобный графический интерфейс для игрока.</a:t>
            </a:r>
            <a:endParaRPr b="0" lang="en-US" sz="2600" spc="-1" strike="noStrike">
              <a:solidFill>
                <a:schemeClr val="lt1"/>
              </a:solidFill>
              <a:latin typeface="Calibri"/>
            </a:endParaRPr>
          </a:p>
          <a:p>
            <a:pPr>
              <a:lnSpc>
                <a:spcPts val="3399"/>
              </a:lnSpc>
              <a:spcBef>
                <a:spcPts val="2401"/>
              </a:spcBef>
              <a:tabLst>
                <a:tab algn="l" pos="0"/>
              </a:tabLst>
            </a:pPr>
            <a:r>
              <a:rPr b="1" lang="ru-RU" sz="2600" spc="-1" strike="noStrike">
                <a:solidFill>
                  <a:schemeClr val="lt1"/>
                </a:solidFill>
                <a:latin typeface="Inter"/>
                <a:ea typeface="Inter"/>
              </a:rPr>
              <a:t>Для доработки и развития проекта есть несколько идей</a:t>
            </a:r>
            <a:r>
              <a:rPr b="1" lang="en-US" sz="2600" spc="-1" strike="noStrike">
                <a:solidFill>
                  <a:schemeClr val="lt1"/>
                </a:solidFill>
                <a:latin typeface="Inter"/>
                <a:ea typeface="Inter"/>
              </a:rPr>
              <a:t>:</a:t>
            </a:r>
            <a:r>
              <a:rPr b="1" lang="ru-RU" sz="2600" spc="-1" strike="noStrike">
                <a:solidFill>
                  <a:schemeClr val="lt1"/>
                </a:solidFill>
                <a:latin typeface="Inter"/>
                <a:ea typeface="Inter"/>
              </a:rPr>
              <a:t> добавление новых разных уровней, улучшение графики и добавление звуковых эффектов, чтобы сделать игру более увлекательной.</a:t>
            </a:r>
            <a:endParaRPr b="0" lang="en-US" sz="2600" spc="-1" strike="noStrike">
              <a:solidFill>
                <a:schemeClr val="lt1"/>
              </a:solidFill>
              <a:latin typeface="Calibri"/>
            </a:endParaRPr>
          </a:p>
          <a:p>
            <a:pPr>
              <a:lnSpc>
                <a:spcPts val="3399"/>
              </a:lnSpc>
              <a:spcBef>
                <a:spcPts val="2401"/>
              </a:spcBef>
              <a:tabLst>
                <a:tab algn="l" pos="0"/>
              </a:tabLst>
            </a:pPr>
            <a:r>
              <a:rPr b="1" lang="ru-RU" sz="2600" spc="-1" strike="noStrike">
                <a:solidFill>
                  <a:schemeClr val="lt1"/>
                </a:solidFill>
                <a:latin typeface="Inter"/>
                <a:ea typeface="Inter"/>
              </a:rPr>
              <a:t>В заключении хочется сказать, что все поставленные задачи выполнены.</a:t>
            </a:r>
            <a:endParaRPr b="0" lang="en-US" sz="2600" spc="-1" strike="noStrike">
              <a:solidFill>
                <a:schemeClr val="lt1"/>
              </a:solidFill>
              <a:latin typeface="Calibri"/>
            </a:endParaRPr>
          </a:p>
          <a:p>
            <a:pPr>
              <a:lnSpc>
                <a:spcPts val="3399"/>
              </a:lnSpc>
              <a:spcBef>
                <a:spcPts val="2401"/>
              </a:spcBef>
              <a:tabLst>
                <a:tab algn="l" pos="0"/>
              </a:tabLst>
            </a:pPr>
            <a:endParaRPr b="0" lang="en-US" sz="3600" spc="-1" strike="noStrike">
              <a:solidFill>
                <a:schemeClr val="lt1"/>
              </a:solidFill>
              <a:latin typeface="Calibri"/>
            </a:endParaRPr>
          </a:p>
          <a:p>
            <a:pPr>
              <a:lnSpc>
                <a:spcPts val="3399"/>
              </a:lnSpc>
              <a:spcBef>
                <a:spcPts val="2401"/>
              </a:spcBef>
              <a:tabLst>
                <a:tab algn="l" pos="0"/>
              </a:tabLst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  <a:p>
            <a:pPr>
              <a:lnSpc>
                <a:spcPts val="3399"/>
              </a:lnSpc>
              <a:spcBef>
                <a:spcPts val="2401"/>
              </a:spcBef>
              <a:tabLst>
                <a:tab algn="l" pos="0"/>
              </a:tabLst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  <a:p>
            <a:pPr algn="ctr"/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62" name="Текст 10"/>
          <p:cNvSpPr/>
          <p:nvPr/>
        </p:nvSpPr>
        <p:spPr>
          <a:xfrm>
            <a:off x="3497040" y="3099600"/>
            <a:ext cx="12804480" cy="752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399"/>
              </a:lnSpc>
              <a:spcBef>
                <a:spcPts val="2401"/>
              </a:spcBef>
              <a:tabLst>
                <a:tab algn="l" pos="0"/>
              </a:tabLst>
            </a:pPr>
            <a:r>
              <a:rPr b="0" lang="ru-RU" sz="2600" spc="-1" strike="noStrike">
                <a:solidFill>
                  <a:srgbClr val="1a1919"/>
                </a:solidFill>
                <a:latin typeface="Inter SemiBold"/>
                <a:ea typeface="Inter SemiBold"/>
              </a:rPr>
              <a:t>В ходе работы над проектом "Сапёр" я смогла понять, как создать простую, но интересную игру, которая требует логического мышления и внимательности. Я узнала, как написать алгоритмы, которые помогают реализовать игровой процесс, а также как создать простой, понятный и удобный графический интерфейс для игрока.</a:t>
            </a:r>
            <a:endParaRPr b="0" lang="ru-RU" sz="26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3399"/>
              </a:lnSpc>
              <a:spcBef>
                <a:spcPts val="2401"/>
              </a:spcBef>
              <a:tabLst>
                <a:tab algn="l" pos="0"/>
              </a:tabLst>
            </a:pPr>
            <a:r>
              <a:rPr b="1" lang="ru-RU" sz="2600" spc="-1" strike="noStrike">
                <a:solidFill>
                  <a:srgbClr val="1a1919"/>
                </a:solidFill>
                <a:latin typeface="Inter"/>
                <a:ea typeface="Inter"/>
              </a:rPr>
              <a:t>Для доработки и развития проекта есть несколько идей</a:t>
            </a:r>
            <a:r>
              <a:rPr b="1" lang="en-US" sz="2600" spc="-1" strike="noStrike">
                <a:solidFill>
                  <a:srgbClr val="1a1919"/>
                </a:solidFill>
                <a:latin typeface="Inter"/>
                <a:ea typeface="Inter"/>
              </a:rPr>
              <a:t>:</a:t>
            </a:r>
            <a:r>
              <a:rPr b="1" lang="ru-RU" sz="2600" spc="-1" strike="noStrike">
                <a:solidFill>
                  <a:srgbClr val="1a1919"/>
                </a:solidFill>
                <a:latin typeface="Inter"/>
                <a:ea typeface="Inter"/>
              </a:rPr>
              <a:t> добавление новых разных уровней, улучшение графики и добавление звуковых эффектов, чтобы сделать игру более увлекательной.</a:t>
            </a:r>
            <a:endParaRPr b="0" lang="ru-RU" sz="26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3399"/>
              </a:lnSpc>
              <a:spcBef>
                <a:spcPts val="2401"/>
              </a:spcBef>
              <a:tabLst>
                <a:tab algn="l" pos="0"/>
              </a:tabLst>
            </a:pPr>
            <a:r>
              <a:rPr b="1" lang="ru-RU" sz="2600" spc="-1" strike="noStrike">
                <a:solidFill>
                  <a:srgbClr val="1a1919"/>
                </a:solidFill>
                <a:latin typeface="Inter"/>
                <a:ea typeface="Inter"/>
              </a:rPr>
              <a:t>В заключении хочется сказать, что все поставленные задачи выполнены.</a:t>
            </a:r>
            <a:endParaRPr b="0" lang="ru-RU" sz="26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3399"/>
              </a:lnSpc>
              <a:spcBef>
                <a:spcPts val="2401"/>
              </a:spcBef>
              <a:tabLst>
                <a:tab algn="l" pos="0"/>
              </a:tabLst>
            </a:pP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3399"/>
              </a:lnSpc>
              <a:spcBef>
                <a:spcPts val="2401"/>
              </a:spcBef>
              <a:tabLst>
                <a:tab algn="l" pos="0"/>
              </a:tabLst>
            </a:pP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3399"/>
              </a:lnSpc>
              <a:spcBef>
                <a:spcPts val="2401"/>
              </a:spcBef>
              <a:tabLst>
                <a:tab algn="l" pos="0"/>
              </a:tabLst>
            </a:pP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3" name="Номер слайда 1"/>
          <p:cNvSpPr/>
          <p:nvPr/>
        </p:nvSpPr>
        <p:spPr>
          <a:xfrm>
            <a:off x="18410400" y="10492560"/>
            <a:ext cx="1068480" cy="42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D8151A94-95C6-4F19-88B4-8DD9DD6B13CA}" type="slidenum">
              <a:rPr b="0" lang="ru-RU" sz="1600" spc="-1" strike="noStrike">
                <a:solidFill>
                  <a:schemeClr val="accent6"/>
                </a:solidFill>
                <a:latin typeface="Inter"/>
                <a:ea typeface="Inter"/>
              </a:rPr>
              <a:t>&lt;номер&gt;</a:t>
            </a:fld>
            <a:endParaRPr b="0" lang="ru-RU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4" name="Скругленный прямоугольник 1"/>
          <p:cNvSpPr/>
          <p:nvPr/>
        </p:nvSpPr>
        <p:spPr>
          <a:xfrm>
            <a:off x="2818800" y="798840"/>
            <a:ext cx="14161320" cy="1619640"/>
          </a:xfrm>
          <a:prstGeom prst="roundRect">
            <a:avLst>
              <a:gd name="adj" fmla="val 30536"/>
            </a:avLst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288000" rIns="288000" tIns="0" bIns="0" anchor="ctr">
            <a:noAutofit/>
          </a:bodyPr>
          <a:p>
            <a:pPr>
              <a:lnSpc>
                <a:spcPts val="6999"/>
              </a:lnSpc>
            </a:pPr>
            <a:r>
              <a:rPr b="1" lang="ru-RU" sz="6000" spc="-1" strike="noStrike">
                <a:solidFill>
                  <a:srgbClr val="00402e"/>
                </a:solidFill>
                <a:latin typeface="Inter SemiBold"/>
                <a:ea typeface="Inter SemiBold"/>
              </a:rPr>
              <a:t>Заключение</a:t>
            </a:r>
            <a:endParaRPr b="0" lang="ru-RU" sz="6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Номер слайда 1"/>
          <p:cNvSpPr/>
          <p:nvPr/>
        </p:nvSpPr>
        <p:spPr>
          <a:xfrm>
            <a:off x="18410400" y="10492560"/>
            <a:ext cx="1068480" cy="42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09729AE9-BF3B-4B8E-8F75-AE9E2F0E5D24}" type="slidenum">
              <a:rPr b="0" lang="ru-RU" sz="1600" spc="-1" strike="noStrike">
                <a:solidFill>
                  <a:schemeClr val="accent6"/>
                </a:solidFill>
                <a:latin typeface="Inter"/>
                <a:ea typeface="Inter"/>
              </a:rPr>
              <a:t>&lt;номер&gt;</a:t>
            </a:fld>
            <a:endParaRPr b="0" lang="ru-RU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6" name="Скругленный прямоугольник 1"/>
          <p:cNvSpPr/>
          <p:nvPr/>
        </p:nvSpPr>
        <p:spPr>
          <a:xfrm>
            <a:off x="2818800" y="4156200"/>
            <a:ext cx="14161320" cy="1619640"/>
          </a:xfrm>
          <a:prstGeom prst="roundRect">
            <a:avLst>
              <a:gd name="adj" fmla="val 30536"/>
            </a:avLst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288000" rIns="288000" tIns="0" bIns="0" anchor="ctr">
            <a:noAutofit/>
          </a:bodyPr>
          <a:p>
            <a:pPr algn="ctr">
              <a:lnSpc>
                <a:spcPts val="6999"/>
              </a:lnSpc>
            </a:pPr>
            <a:r>
              <a:rPr b="1" lang="ru-RU" sz="6000" spc="-1" strike="noStrike">
                <a:solidFill>
                  <a:srgbClr val="00402e"/>
                </a:solidFill>
                <a:latin typeface="Inter SemiBold"/>
                <a:ea typeface="Inter SemiBold"/>
              </a:rPr>
              <a:t>Спасибо за внимание!</a:t>
            </a:r>
            <a:endParaRPr b="0" lang="ru-RU" sz="6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67" name="Изображение 19" descr=""/>
          <p:cNvPicPr/>
          <p:nvPr/>
        </p:nvPicPr>
        <p:blipFill>
          <a:blip r:embed="rId1"/>
          <a:stretch/>
        </p:blipFill>
        <p:spPr>
          <a:xfrm>
            <a:off x="12181320" y="2688480"/>
            <a:ext cx="7889040" cy="8229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Скругленный прямоугольник 16"/>
          <p:cNvSpPr/>
          <p:nvPr/>
        </p:nvSpPr>
        <p:spPr>
          <a:xfrm>
            <a:off x="7020000" y="6226920"/>
            <a:ext cx="12002400" cy="1749600"/>
          </a:xfrm>
          <a:prstGeom prst="roundRect">
            <a:avLst>
              <a:gd name="adj" fmla="val 18639"/>
            </a:avLst>
          </a:prstGeom>
          <a:noFill/>
          <a:ln w="38100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20" name="Скругленный прямоугольник 12"/>
          <p:cNvSpPr/>
          <p:nvPr/>
        </p:nvSpPr>
        <p:spPr>
          <a:xfrm>
            <a:off x="6999480" y="4043880"/>
            <a:ext cx="12002400" cy="1771200"/>
          </a:xfrm>
          <a:prstGeom prst="roundRect">
            <a:avLst>
              <a:gd name="adj" fmla="val 18639"/>
            </a:avLst>
          </a:prstGeom>
          <a:noFill/>
          <a:ln w="38100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21" name="Скругленный прямоугольник 9"/>
          <p:cNvSpPr/>
          <p:nvPr/>
        </p:nvSpPr>
        <p:spPr>
          <a:xfrm>
            <a:off x="6923160" y="792720"/>
            <a:ext cx="12054960" cy="82728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432000" rIns="432000" tIns="0" bIns="0" anchor="t">
            <a:noAutofit/>
          </a:bodyPr>
          <a:p>
            <a:pPr algn="ctr">
              <a:lnSpc>
                <a:spcPts val="4201"/>
              </a:lnSpc>
            </a:pPr>
            <a:r>
              <a:rPr b="1" lang="ru-RU" sz="2600" spc="-1" strike="noStrike">
                <a:solidFill>
                  <a:srgbClr val="00402e"/>
                </a:solidFill>
                <a:latin typeface="Inter SemiBold"/>
                <a:ea typeface="Inter SemiBold"/>
              </a:rPr>
              <a:t>Основные задачи, стоящие перед проектом, включают</a:t>
            </a:r>
            <a:r>
              <a:rPr b="1" lang="en-US" sz="2600" spc="-1" strike="noStrike">
                <a:solidFill>
                  <a:srgbClr val="1a1919"/>
                </a:solidFill>
                <a:latin typeface="Inter SemiBold"/>
                <a:ea typeface="Inter SemiBold"/>
              </a:rPr>
              <a:t>:</a:t>
            </a:r>
            <a:endParaRPr b="0" lang="ru-RU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Скругленный прямоугольник 20"/>
          <p:cNvSpPr/>
          <p:nvPr/>
        </p:nvSpPr>
        <p:spPr>
          <a:xfrm>
            <a:off x="7023600" y="1819440"/>
            <a:ext cx="12056400" cy="1776240"/>
          </a:xfrm>
          <a:prstGeom prst="roundRect">
            <a:avLst>
              <a:gd name="adj" fmla="val 18639"/>
            </a:avLst>
          </a:prstGeom>
          <a:noFill/>
          <a:ln w="38100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23" name="Скругленный прямоугольник 11"/>
          <p:cNvSpPr/>
          <p:nvPr/>
        </p:nvSpPr>
        <p:spPr>
          <a:xfrm>
            <a:off x="826920" y="798120"/>
            <a:ext cx="5936040" cy="827280"/>
          </a:xfrm>
          <a:prstGeom prst="roundRect">
            <a:avLst>
              <a:gd name="adj" fmla="val 50000"/>
            </a:avLst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360000" rIns="0" tIns="0" bIns="0" anchor="ctr">
            <a:noAutofit/>
          </a:bodyPr>
          <a:p>
            <a:pPr>
              <a:lnSpc>
                <a:spcPct val="100000"/>
              </a:lnSpc>
              <a:spcBef>
                <a:spcPts val="1624"/>
              </a:spcBef>
            </a:pPr>
            <a:r>
              <a:rPr b="1" lang="ru-RU" sz="4000" spc="-1" strike="noStrike">
                <a:solidFill>
                  <a:srgbClr val="00402e"/>
                </a:solidFill>
                <a:latin typeface="Inter SemiBold"/>
                <a:ea typeface="Inter SemiBold"/>
              </a:rPr>
              <a:t>Идея проекта</a:t>
            </a:r>
            <a:r>
              <a:rPr b="1" lang="en-US" sz="4000" spc="-1" strike="noStrike">
                <a:solidFill>
                  <a:srgbClr val="00402e"/>
                </a:solidFill>
                <a:latin typeface="Inter SemiBold"/>
                <a:ea typeface="Inter SemiBold"/>
              </a:rPr>
              <a:t>: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Текст 21"/>
          <p:cNvSpPr/>
          <p:nvPr/>
        </p:nvSpPr>
        <p:spPr>
          <a:xfrm>
            <a:off x="7437240" y="2130480"/>
            <a:ext cx="10588320" cy="5756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4000"/>
              </a:lnSpc>
              <a:tabLst>
                <a:tab algn="l" pos="0"/>
              </a:tabLst>
            </a:pPr>
            <a:r>
              <a:rPr b="1" lang="ru-RU" sz="3000" spc="-1" strike="noStrike">
                <a:solidFill>
                  <a:srgbClr val="ffffff"/>
                </a:solidFill>
                <a:latin typeface="Inter SemiBold"/>
                <a:ea typeface="Inter SemiBold"/>
              </a:rPr>
              <a:t>Создать простой, понятный и удобный графический интерфейс для игрока. </a:t>
            </a:r>
            <a:endParaRPr b="0" lang="ru-RU" sz="3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5" name="Текст 21"/>
          <p:cNvSpPr/>
          <p:nvPr/>
        </p:nvSpPr>
        <p:spPr>
          <a:xfrm>
            <a:off x="7437240" y="4671000"/>
            <a:ext cx="9523800" cy="5756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4000"/>
              </a:lnSpc>
              <a:tabLst>
                <a:tab algn="l" pos="0"/>
              </a:tabLst>
            </a:pPr>
            <a:r>
              <a:rPr b="1" lang="ru-RU" sz="3000" spc="-1" strike="noStrike">
                <a:solidFill>
                  <a:srgbClr val="ffffff"/>
                </a:solidFill>
                <a:latin typeface="Inter SemiBold"/>
                <a:ea typeface="Inter SemiBold"/>
              </a:rPr>
              <a:t>Реализовать игровой процесс.</a:t>
            </a:r>
            <a:endParaRPr b="0" lang="ru-RU" sz="3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6" name="Текст 21"/>
          <p:cNvSpPr/>
          <p:nvPr/>
        </p:nvSpPr>
        <p:spPr>
          <a:xfrm>
            <a:off x="7380000" y="6300000"/>
            <a:ext cx="9523800" cy="5756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4000"/>
              </a:lnSpc>
              <a:tabLst>
                <a:tab algn="l" pos="0"/>
              </a:tabLst>
            </a:pPr>
            <a:r>
              <a:rPr b="1" lang="ru-RU" sz="3000" spc="-1" strike="noStrike">
                <a:solidFill>
                  <a:srgbClr val="ffffff"/>
                </a:solidFill>
                <a:latin typeface="Inter SemiBold"/>
                <a:ea typeface="Inter SemiBold"/>
              </a:rPr>
              <a:t>Реализовать функцию для работы с базой данных, чтобы вести статистику о победах игрока</a:t>
            </a:r>
            <a:endParaRPr b="0" lang="ru-RU" sz="3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7" name="Номер слайда 1"/>
          <p:cNvSpPr/>
          <p:nvPr/>
        </p:nvSpPr>
        <p:spPr>
          <a:xfrm>
            <a:off x="18410400" y="10492560"/>
            <a:ext cx="1068480" cy="42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A431BF76-3AB9-43B9-9EBA-31F41A5C8CDC}" type="slidenum">
              <a:rPr b="0" lang="ru-RU" sz="1600" spc="-1" strike="noStrike">
                <a:solidFill>
                  <a:schemeClr val="accent6"/>
                </a:solidFill>
                <a:latin typeface="Inter"/>
                <a:ea typeface="Inter"/>
              </a:rPr>
              <a:t>&lt;номер&gt;</a:t>
            </a:fld>
            <a:endParaRPr b="0" lang="ru-RU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8" name="Скругленный прямоугольник 3"/>
          <p:cNvSpPr/>
          <p:nvPr/>
        </p:nvSpPr>
        <p:spPr>
          <a:xfrm>
            <a:off x="826920" y="1799280"/>
            <a:ext cx="5921640" cy="8567640"/>
          </a:xfrm>
          <a:prstGeom prst="roundRect">
            <a:avLst>
              <a:gd name="adj" fmla="val 8485"/>
            </a:avLst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288000" rIns="288000" tIns="144000" bIns="144000" anchor="t">
            <a:noAutofit/>
          </a:bodyPr>
          <a:p>
            <a:pPr>
              <a:lnSpc>
                <a:spcPts val="6999"/>
              </a:lnSpc>
            </a:pPr>
            <a:r>
              <a:rPr b="1" lang="ru-RU" sz="4800" spc="-1" strike="noStrike">
                <a:solidFill>
                  <a:srgbClr val="00402e"/>
                </a:solidFill>
                <a:latin typeface="Inter SemiBold"/>
                <a:ea typeface="Inter SemiBold"/>
              </a:rPr>
              <a:t>Создать игру «Сапёр», которая включает в себя новые режимы игры разнообразные по сложности.</a:t>
            </a:r>
            <a:endParaRPr b="0" lang="ru-RU" sz="4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6999"/>
              </a:lnSpc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Скругленный прямоугольник 1"/>
          <p:cNvSpPr/>
          <p:nvPr/>
        </p:nvSpPr>
        <p:spPr>
          <a:xfrm>
            <a:off x="7020000" y="8460000"/>
            <a:ext cx="11908440" cy="1877400"/>
          </a:xfrm>
          <a:prstGeom prst="roundRect">
            <a:avLst>
              <a:gd name="adj" fmla="val 18639"/>
            </a:avLst>
          </a:prstGeom>
          <a:noFill/>
          <a:ln w="38100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30" name="Текст 21"/>
          <p:cNvSpPr/>
          <p:nvPr/>
        </p:nvSpPr>
        <p:spPr>
          <a:xfrm>
            <a:off x="7380000" y="8820000"/>
            <a:ext cx="11621880" cy="4996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4000"/>
              </a:lnSpc>
              <a:tabLst>
                <a:tab algn="l" pos="0"/>
              </a:tabLst>
            </a:pPr>
            <a:r>
              <a:rPr b="1" lang="ru-RU" sz="3000" spc="-1" strike="noStrike">
                <a:solidFill>
                  <a:srgbClr val="ffffff"/>
                </a:solidFill>
                <a:latin typeface="Inter SemiBold"/>
                <a:ea typeface="Inter SemiBold"/>
              </a:rPr>
              <a:t>Позволить игроку выбирать разные режимы игры и различные фоновые картинки</a:t>
            </a:r>
            <a:endParaRPr b="0" lang="ru-RU" sz="3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TextBox 1"/>
          <p:cNvSpPr/>
          <p:nvPr/>
        </p:nvSpPr>
        <p:spPr>
          <a:xfrm>
            <a:off x="1486800" y="4034160"/>
            <a:ext cx="8412480" cy="404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ts val="6999"/>
              </a:lnSpc>
            </a:pPr>
            <a:r>
              <a:rPr b="1" lang="ru-RU" sz="6000" spc="-1" strike="noStrike">
                <a:solidFill>
                  <a:schemeClr val="accent2">
                    <a:lumMod val="40000"/>
                    <a:lumOff val="60000"/>
                  </a:schemeClr>
                </a:solidFill>
                <a:latin typeface="Inter SemiBold"/>
                <a:ea typeface="Inter SemiBold"/>
              </a:rPr>
              <a:t>А теперь перейдём к функционалу</a:t>
            </a:r>
            <a:endParaRPr b="0" lang="ru-RU" sz="6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2" name="Скругленный прямоугольник 2"/>
          <p:cNvSpPr/>
          <p:nvPr/>
        </p:nvSpPr>
        <p:spPr>
          <a:xfrm>
            <a:off x="11603880" y="5313600"/>
            <a:ext cx="8041320" cy="5846040"/>
          </a:xfrm>
          <a:prstGeom prst="roundRect">
            <a:avLst>
              <a:gd name="adj" fmla="val 29166"/>
            </a:avLst>
          </a:prstGeom>
          <a:solidFill>
            <a:srgbClr val="00402e"/>
          </a:solidFill>
          <a:ln w="0">
            <a:noFill/>
          </a:ln>
        </p:spPr>
        <p:style>
          <a:lnRef idx="0"/>
          <a:fillRef idx="1">
            <a:schemeClr val="accent1"/>
          </a:fillRef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233" name="Изображение 3" descr=""/>
          <p:cNvPicPr/>
          <p:nvPr/>
        </p:nvPicPr>
        <p:blipFill>
          <a:blip r:embed="rId1"/>
          <a:stretch/>
        </p:blipFill>
        <p:spPr>
          <a:xfrm flipH="1">
            <a:off x="11604240" y="4033440"/>
            <a:ext cx="7271640" cy="6594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Замещающая рамка рисунка 2" descr=""/>
          <p:cNvPicPr/>
          <p:nvPr/>
        </p:nvPicPr>
        <p:blipFill>
          <a:blip r:embed="rId1"/>
          <a:stretch/>
        </p:blipFill>
        <p:spPr>
          <a:xfrm>
            <a:off x="4860000" y="2340000"/>
            <a:ext cx="10070280" cy="8304120"/>
          </a:xfrm>
          <a:prstGeom prst="rect">
            <a:avLst/>
          </a:prstGeom>
          <a:ln w="0">
            <a:noFill/>
          </a:ln>
        </p:spPr>
      </p:pic>
      <p:sp>
        <p:nvSpPr>
          <p:cNvPr id="235" name="Скругленный прямоугольник 11"/>
          <p:cNvSpPr/>
          <p:nvPr/>
        </p:nvSpPr>
        <p:spPr>
          <a:xfrm>
            <a:off x="1991520" y="540000"/>
            <a:ext cx="15651720" cy="1198440"/>
          </a:xfrm>
          <a:prstGeom prst="roundRect">
            <a:avLst>
              <a:gd name="adj" fmla="val 50000"/>
            </a:avLst>
          </a:prstGeom>
          <a:solidFill>
            <a:srgbClr val="0040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ru-RU" sz="6000" spc="-1" strike="noStrike">
                <a:solidFill>
                  <a:schemeClr val="lt1"/>
                </a:solidFill>
                <a:latin typeface="Inter SemiBold"/>
                <a:ea typeface="Inter SemiBold"/>
              </a:rPr>
              <a:t>Игрок может перемещаться из главного окна в другие окна</a:t>
            </a:r>
            <a:endParaRPr b="0" lang="ru-RU" sz="6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sldNum" idx="4"/>
          </p:nvPr>
        </p:nvSpPr>
        <p:spPr>
          <a:xfrm>
            <a:off x="20520000" y="9720000"/>
            <a:ext cx="1068480" cy="425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>
              <a:buNone/>
            </a:pPr>
            <a:endParaRPr b="0" lang="en-US" sz="1600" spc="-1" strike="noStrike">
              <a:solidFill>
                <a:srgbClr val="8c8c8c"/>
              </a:solidFill>
              <a:latin typeface="Inter"/>
              <a:ea typeface="Inter"/>
            </a:endParaRPr>
          </a:p>
        </p:txBody>
      </p:sp>
      <p:sp>
        <p:nvSpPr>
          <p:cNvPr id="237" name="Скругленный прямоугольник 11"/>
          <p:cNvSpPr/>
          <p:nvPr/>
        </p:nvSpPr>
        <p:spPr>
          <a:xfrm>
            <a:off x="2819520" y="509760"/>
            <a:ext cx="14185080" cy="1198440"/>
          </a:xfrm>
          <a:prstGeom prst="roundRect">
            <a:avLst>
              <a:gd name="adj" fmla="val 50000"/>
            </a:avLst>
          </a:prstGeom>
          <a:solidFill>
            <a:srgbClr val="0040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ru-RU" sz="6000" spc="-1" strike="noStrike">
                <a:solidFill>
                  <a:schemeClr val="lt1"/>
                </a:solidFill>
                <a:latin typeface="Inter SemiBold"/>
                <a:ea typeface="Inter SemiBold"/>
              </a:rPr>
              <a:t>Игрок может выбирать разные по сложности режимы игры</a:t>
            </a:r>
            <a:endParaRPr b="0" lang="ru-RU" sz="60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38" name="Изображение 1" descr=""/>
          <p:cNvPicPr/>
          <p:nvPr/>
        </p:nvPicPr>
        <p:blipFill>
          <a:blip r:embed="rId1"/>
          <a:stretch/>
        </p:blipFill>
        <p:spPr>
          <a:xfrm>
            <a:off x="4787280" y="2292480"/>
            <a:ext cx="10249920" cy="8436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sldNum" idx="5"/>
          </p:nvPr>
        </p:nvSpPr>
        <p:spPr>
          <a:xfrm>
            <a:off x="18730440" y="10492920"/>
            <a:ext cx="1068480" cy="425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>
              <a:buNone/>
            </a:pPr>
            <a:endParaRPr b="0" lang="en-US" sz="1600" spc="-1" strike="noStrike">
              <a:solidFill>
                <a:srgbClr val="8c8c8c"/>
              </a:solidFill>
              <a:latin typeface="Inter"/>
              <a:ea typeface="Inter"/>
            </a:endParaRPr>
          </a:p>
        </p:txBody>
      </p:sp>
      <p:pic>
        <p:nvPicPr>
          <p:cNvPr id="240" name="Замещающая рамка рисунка 2" descr=""/>
          <p:cNvPicPr/>
          <p:nvPr/>
        </p:nvPicPr>
        <p:blipFill>
          <a:blip r:embed="rId1"/>
          <a:stretch/>
        </p:blipFill>
        <p:spPr>
          <a:xfrm>
            <a:off x="4853880" y="2166480"/>
            <a:ext cx="10614240" cy="8751960"/>
          </a:xfrm>
          <a:prstGeom prst="rect">
            <a:avLst/>
          </a:prstGeom>
          <a:ln w="0">
            <a:noFill/>
          </a:ln>
        </p:spPr>
      </p:pic>
      <p:sp>
        <p:nvSpPr>
          <p:cNvPr id="241" name="Скругленный прямоугольник 4"/>
          <p:cNvSpPr/>
          <p:nvPr/>
        </p:nvSpPr>
        <p:spPr>
          <a:xfrm>
            <a:off x="360000" y="540000"/>
            <a:ext cx="19080000" cy="1198440"/>
          </a:xfrm>
          <a:prstGeom prst="roundRect">
            <a:avLst>
              <a:gd name="adj" fmla="val 50000"/>
            </a:avLst>
          </a:prstGeom>
          <a:solidFill>
            <a:srgbClr val="0040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ru-RU" sz="6000" spc="-1" strike="noStrike">
                <a:solidFill>
                  <a:schemeClr val="lt1"/>
                </a:solidFill>
                <a:latin typeface="Inter SemiBold"/>
                <a:ea typeface="Inter SemiBold"/>
              </a:rPr>
              <a:t>Игрок может отслеживать свой результат и ставить новые рекорды </a:t>
            </a:r>
            <a:endParaRPr b="0" lang="ru-RU" sz="6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sldNum" idx="6"/>
          </p:nvPr>
        </p:nvSpPr>
        <p:spPr>
          <a:xfrm>
            <a:off x="18730440" y="10492920"/>
            <a:ext cx="1068480" cy="425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>
              <a:buNone/>
            </a:pPr>
            <a:endParaRPr b="0" lang="en-US" sz="1600" spc="-1" strike="noStrike">
              <a:solidFill>
                <a:srgbClr val="8c8c8c"/>
              </a:solidFill>
              <a:latin typeface="Inter"/>
              <a:ea typeface="Inter"/>
            </a:endParaRPr>
          </a:p>
        </p:txBody>
      </p:sp>
      <p:sp>
        <p:nvSpPr>
          <p:cNvPr id="243" name="Скругленный прямоугольник 11"/>
          <p:cNvSpPr/>
          <p:nvPr/>
        </p:nvSpPr>
        <p:spPr>
          <a:xfrm>
            <a:off x="2158200" y="492840"/>
            <a:ext cx="16005960" cy="1198440"/>
          </a:xfrm>
          <a:prstGeom prst="roundRect">
            <a:avLst>
              <a:gd name="adj" fmla="val 50000"/>
            </a:avLst>
          </a:prstGeom>
          <a:solidFill>
            <a:srgbClr val="0040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ru-RU" sz="6000" spc="-1" strike="noStrike">
                <a:solidFill>
                  <a:schemeClr val="lt1"/>
                </a:solidFill>
                <a:latin typeface="Inter SemiBold"/>
                <a:ea typeface="Inter SemiBold"/>
              </a:rPr>
              <a:t>Игрок может выбрать различные фоновые картинки</a:t>
            </a:r>
            <a:r>
              <a:rPr b="0" lang="ru-RU" sz="6000" spc="-1" strike="noStrike">
                <a:solidFill>
                  <a:srgbClr val="1a1919"/>
                </a:solidFill>
                <a:latin typeface="Calibri"/>
                <a:ea typeface="Inter SemiBold"/>
              </a:rPr>
              <a:t> </a:t>
            </a:r>
            <a:endParaRPr b="0" lang="ru-RU" sz="60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44" name="Замещающая рамка рисунка 3" descr=""/>
          <p:cNvPicPr/>
          <p:nvPr/>
        </p:nvPicPr>
        <p:blipFill>
          <a:blip r:embed="rId1"/>
          <a:stretch/>
        </p:blipFill>
        <p:spPr>
          <a:xfrm>
            <a:off x="4987440" y="2124720"/>
            <a:ext cx="10348200" cy="8533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Скругленный прямоугольник 21"/>
          <p:cNvSpPr/>
          <p:nvPr/>
        </p:nvSpPr>
        <p:spPr>
          <a:xfrm>
            <a:off x="9965520" y="2203920"/>
            <a:ext cx="7854480" cy="1289880"/>
          </a:xfrm>
          <a:prstGeom prst="roundRect">
            <a:avLst>
              <a:gd name="adj" fmla="val 848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46" name="Скругленный прямоугольник 5"/>
          <p:cNvSpPr/>
          <p:nvPr/>
        </p:nvSpPr>
        <p:spPr>
          <a:xfrm>
            <a:off x="1278000" y="2203920"/>
            <a:ext cx="7362000" cy="1289880"/>
          </a:xfrm>
          <a:prstGeom prst="roundRect">
            <a:avLst>
              <a:gd name="adj" fmla="val 848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47" name="Текст 21"/>
          <p:cNvSpPr/>
          <p:nvPr/>
        </p:nvSpPr>
        <p:spPr>
          <a:xfrm>
            <a:off x="1247040" y="2376000"/>
            <a:ext cx="7032960" cy="2275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ts val="4000"/>
              </a:lnSpc>
              <a:tabLst>
                <a:tab algn="l" pos="0"/>
              </a:tabLst>
            </a:pPr>
            <a:r>
              <a:rPr b="1" lang="ru-RU" sz="3600" spc="-1" strike="noStrike">
                <a:solidFill>
                  <a:srgbClr val="000000"/>
                </a:solidFill>
                <a:latin typeface="Inter SemiBold"/>
                <a:ea typeface="Inter SemiBold"/>
              </a:rPr>
              <a:t>Как выглядит поле до начала игры</a:t>
            </a:r>
            <a:r>
              <a:rPr b="1" lang="en-US" sz="3600" spc="-1" strike="noStrike">
                <a:solidFill>
                  <a:srgbClr val="000000"/>
                </a:solidFill>
                <a:latin typeface="Inter SemiBold"/>
                <a:ea typeface="Inter SemiBold"/>
              </a:rPr>
              <a:t>:</a:t>
            </a: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8" name="Текст 21"/>
          <p:cNvSpPr/>
          <p:nvPr/>
        </p:nvSpPr>
        <p:spPr>
          <a:xfrm>
            <a:off x="9966240" y="2376000"/>
            <a:ext cx="7673760" cy="5756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ts val="4000"/>
              </a:lnSpc>
              <a:tabLst>
                <a:tab algn="l" pos="0"/>
              </a:tabLst>
            </a:pPr>
            <a:r>
              <a:rPr b="1" lang="ru-RU" sz="3600" spc="-1" strike="noStrike">
                <a:solidFill>
                  <a:srgbClr val="000000"/>
                </a:solidFill>
                <a:latin typeface="Inter SemiBold"/>
                <a:ea typeface="Inter SemiBold"/>
              </a:rPr>
              <a:t>Как выглядит поле в процессе игры</a:t>
            </a:r>
            <a:r>
              <a:rPr b="1" lang="en-US" sz="3600" spc="-1" strike="noStrike">
                <a:solidFill>
                  <a:srgbClr val="000000"/>
                </a:solidFill>
                <a:latin typeface="Inter SemiBold"/>
                <a:ea typeface="Inter SemiBold"/>
              </a:rPr>
              <a:t>:</a:t>
            </a: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9" name="Номер слайда 1"/>
          <p:cNvSpPr/>
          <p:nvPr/>
        </p:nvSpPr>
        <p:spPr>
          <a:xfrm>
            <a:off x="18410400" y="10492560"/>
            <a:ext cx="1068480" cy="42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E1654D28-B4AB-47F2-AFD0-A1DADA9392F5}" type="slidenum">
              <a:rPr b="0" lang="ru-RU" sz="1600" spc="-1" strike="noStrike">
                <a:solidFill>
                  <a:schemeClr val="accent6"/>
                </a:solidFill>
                <a:latin typeface="Inter"/>
                <a:ea typeface="Inter"/>
              </a:rPr>
              <a:t>&lt;номер&gt;</a:t>
            </a:fld>
            <a:endParaRPr b="0" lang="ru-RU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0" name="Скругленный прямоугольник 9"/>
          <p:cNvSpPr/>
          <p:nvPr/>
        </p:nvSpPr>
        <p:spPr>
          <a:xfrm>
            <a:off x="1247040" y="361440"/>
            <a:ext cx="16572960" cy="886680"/>
          </a:xfrm>
          <a:prstGeom prst="roundRect">
            <a:avLst>
              <a:gd name="adj" fmla="val 30536"/>
            </a:avLst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288000" rIns="288000" tIns="0" bIns="0" anchor="ctr">
            <a:noAutofit/>
          </a:bodyPr>
          <a:p>
            <a:pPr algn="ctr">
              <a:lnSpc>
                <a:spcPts val="6999"/>
              </a:lnSpc>
            </a:pPr>
            <a:r>
              <a:rPr b="1" lang="ru-RU" sz="6000" spc="-1" strike="noStrike">
                <a:solidFill>
                  <a:srgbClr val="00402e"/>
                </a:solidFill>
                <a:latin typeface="Inter SemiBold"/>
                <a:ea typeface="Inter SemiBold"/>
              </a:rPr>
              <a:t>Геймплей</a:t>
            </a:r>
            <a:endParaRPr b="0" lang="ru-RU" sz="6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1" name="Замещающая рамка рисунка 1" descr=""/>
          <p:cNvPicPr/>
          <p:nvPr/>
        </p:nvPicPr>
        <p:blipFill>
          <a:blip r:embed="rId1"/>
          <a:stretch/>
        </p:blipFill>
        <p:spPr>
          <a:xfrm>
            <a:off x="1205280" y="3821400"/>
            <a:ext cx="7434720" cy="6427800"/>
          </a:xfrm>
          <a:prstGeom prst="rect">
            <a:avLst/>
          </a:prstGeom>
          <a:ln w="0">
            <a:noFill/>
          </a:ln>
        </p:spPr>
      </p:pic>
      <p:pic>
        <p:nvPicPr>
          <p:cNvPr id="252" name="Замещающая рамка рисунка 2" descr=""/>
          <p:cNvPicPr/>
          <p:nvPr/>
        </p:nvPicPr>
        <p:blipFill>
          <a:blip r:embed="rId2"/>
          <a:stretch/>
        </p:blipFill>
        <p:spPr>
          <a:xfrm>
            <a:off x="9966240" y="3824640"/>
            <a:ext cx="7853760" cy="6424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Скругленный прямоугольник 21"/>
          <p:cNvSpPr/>
          <p:nvPr/>
        </p:nvSpPr>
        <p:spPr>
          <a:xfrm>
            <a:off x="9966240" y="2203920"/>
            <a:ext cx="7853760" cy="1289880"/>
          </a:xfrm>
          <a:prstGeom prst="roundRect">
            <a:avLst>
              <a:gd name="adj" fmla="val 848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54" name="Скругленный прямоугольник 5"/>
          <p:cNvSpPr/>
          <p:nvPr/>
        </p:nvSpPr>
        <p:spPr>
          <a:xfrm>
            <a:off x="1247040" y="2203920"/>
            <a:ext cx="7572960" cy="1289880"/>
          </a:xfrm>
          <a:prstGeom prst="roundRect">
            <a:avLst>
              <a:gd name="adj" fmla="val 848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55" name="Текст 21"/>
          <p:cNvSpPr/>
          <p:nvPr/>
        </p:nvSpPr>
        <p:spPr>
          <a:xfrm>
            <a:off x="1980000" y="2376000"/>
            <a:ext cx="5982480" cy="2275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ts val="4000"/>
              </a:lnSpc>
              <a:tabLst>
                <a:tab algn="l" pos="0"/>
              </a:tabLst>
            </a:pPr>
            <a:r>
              <a:rPr b="1" lang="ru-RU" sz="3600" spc="-1" strike="noStrike">
                <a:solidFill>
                  <a:srgbClr val="000000"/>
                </a:solidFill>
                <a:latin typeface="Inter SemiBold"/>
                <a:ea typeface="Inter SemiBold"/>
              </a:rPr>
              <a:t>Как выглядит поле при проигрыше</a:t>
            </a:r>
            <a:r>
              <a:rPr b="1" lang="en-US" sz="3600" spc="-1" strike="noStrike">
                <a:solidFill>
                  <a:srgbClr val="000000"/>
                </a:solidFill>
                <a:latin typeface="Inter SemiBold"/>
                <a:ea typeface="Inter SemiBold"/>
              </a:rPr>
              <a:t>:</a:t>
            </a:r>
            <a:r>
              <a:rPr b="1" lang="ru-RU" sz="3600" spc="-1" strike="noStrike">
                <a:solidFill>
                  <a:srgbClr val="000000"/>
                </a:solidFill>
                <a:latin typeface="Inter SemiBold"/>
                <a:ea typeface="Inter SemiBold"/>
              </a:rPr>
              <a:t> </a:t>
            </a: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ts val="4000"/>
              </a:lnSpc>
              <a:tabLst>
                <a:tab algn="l" pos="0"/>
              </a:tabLst>
            </a:pP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6" name="Текст 21"/>
          <p:cNvSpPr/>
          <p:nvPr/>
        </p:nvSpPr>
        <p:spPr>
          <a:xfrm rot="21576000">
            <a:off x="10620720" y="2361960"/>
            <a:ext cx="6386400" cy="5756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ts val="4000"/>
              </a:lnSpc>
              <a:tabLst>
                <a:tab algn="l" pos="0"/>
              </a:tabLst>
            </a:pPr>
            <a:r>
              <a:rPr b="1" lang="ru-RU" sz="3600" spc="-1" strike="noStrike">
                <a:solidFill>
                  <a:srgbClr val="000000"/>
                </a:solidFill>
                <a:latin typeface="Inter SemiBold"/>
                <a:ea typeface="Inter SemiBold"/>
              </a:rPr>
              <a:t>Как выглядит поле при </a:t>
            </a: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ts val="4000"/>
              </a:lnSpc>
              <a:tabLst>
                <a:tab algn="l" pos="0"/>
              </a:tabLst>
            </a:pPr>
            <a:r>
              <a:rPr b="1" lang="ru-RU" sz="3600" spc="-1" strike="noStrike">
                <a:solidFill>
                  <a:srgbClr val="000000"/>
                </a:solidFill>
                <a:latin typeface="Inter SemiBold"/>
                <a:ea typeface="Inter SemiBold"/>
              </a:rPr>
              <a:t>победе</a:t>
            </a:r>
            <a:r>
              <a:rPr b="1" lang="en-US" sz="3600" spc="-1" strike="noStrike">
                <a:solidFill>
                  <a:srgbClr val="000000"/>
                </a:solidFill>
                <a:latin typeface="Inter SemiBold"/>
                <a:ea typeface="Inter SemiBold"/>
              </a:rPr>
              <a:t>:</a:t>
            </a: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7" name="Номер слайда 1"/>
          <p:cNvSpPr/>
          <p:nvPr/>
        </p:nvSpPr>
        <p:spPr>
          <a:xfrm>
            <a:off x="18410400" y="10492560"/>
            <a:ext cx="1068480" cy="42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867FD505-BA7E-4359-A677-7D35394286FF}" type="slidenum">
              <a:rPr b="0" lang="ru-RU" sz="1600" spc="-1" strike="noStrike">
                <a:solidFill>
                  <a:schemeClr val="accent6"/>
                </a:solidFill>
                <a:latin typeface="Inter"/>
                <a:ea typeface="Inter"/>
              </a:rPr>
              <a:t>&lt;номер&gt;</a:t>
            </a:fld>
            <a:endParaRPr b="0" lang="ru-RU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8" name="Скругленный прямоугольник 9"/>
          <p:cNvSpPr/>
          <p:nvPr/>
        </p:nvSpPr>
        <p:spPr>
          <a:xfrm>
            <a:off x="1247040" y="361440"/>
            <a:ext cx="16572960" cy="886680"/>
          </a:xfrm>
          <a:prstGeom prst="roundRect">
            <a:avLst>
              <a:gd name="adj" fmla="val 30536"/>
            </a:avLst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288000" rIns="288000" tIns="0" bIns="0" anchor="ctr">
            <a:noAutofit/>
          </a:bodyPr>
          <a:p>
            <a:pPr algn="ctr">
              <a:lnSpc>
                <a:spcPts val="6999"/>
              </a:lnSpc>
            </a:pPr>
            <a:r>
              <a:rPr b="1" lang="ru-RU" sz="6000" spc="-1" strike="noStrike">
                <a:solidFill>
                  <a:srgbClr val="00402e"/>
                </a:solidFill>
                <a:latin typeface="Inter SemiBold"/>
                <a:ea typeface="Inter SemiBold"/>
              </a:rPr>
              <a:t>Геймплей</a:t>
            </a:r>
            <a:endParaRPr b="0" lang="ru-RU" sz="6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9" name="Замещающая рамка рисунка 17" descr=""/>
          <p:cNvPicPr/>
          <p:nvPr/>
        </p:nvPicPr>
        <p:blipFill>
          <a:blip r:embed="rId1"/>
          <a:stretch/>
        </p:blipFill>
        <p:spPr>
          <a:xfrm>
            <a:off x="1247040" y="3859560"/>
            <a:ext cx="7572960" cy="6088680"/>
          </a:xfrm>
          <a:prstGeom prst="rect">
            <a:avLst/>
          </a:prstGeom>
          <a:ln w="0">
            <a:noFill/>
          </a:ln>
        </p:spPr>
      </p:pic>
      <p:pic>
        <p:nvPicPr>
          <p:cNvPr id="260" name="Замещающая рамка рисунка 34" descr=""/>
          <p:cNvPicPr/>
          <p:nvPr/>
        </p:nvPicPr>
        <p:blipFill>
          <a:blip r:embed="rId2"/>
          <a:stretch/>
        </p:blipFill>
        <p:spPr>
          <a:xfrm>
            <a:off x="9927000" y="3859560"/>
            <a:ext cx="7893000" cy="6102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Тема Office">
  <a:themeElements>
    <a:clrScheme name="Пользовательские 4">
      <a:dk1>
        <a:srgbClr val="1a1919"/>
      </a:dk1>
      <a:lt1>
        <a:srgbClr val="ffffff"/>
      </a:lt1>
      <a:dk2>
        <a:srgbClr val="757675"/>
      </a:dk2>
      <a:lt2>
        <a:srgbClr val="ffffff"/>
      </a:lt2>
      <a:accent1>
        <a:srgbClr val="ffdd2c"/>
      </a:accent1>
      <a:accent2>
        <a:srgbClr val="e5ecff"/>
      </a:accent2>
      <a:accent3>
        <a:srgbClr val="f9f9f9"/>
      </a:accent3>
      <a:accent4>
        <a:srgbClr val="f5f5f6"/>
      </a:accent4>
      <a:accent5>
        <a:srgbClr val="afafaf"/>
      </a:accent5>
      <a:accent6>
        <a:srgbClr val="ffffff"/>
      </a:accent6>
      <a:hlink>
        <a:srgbClr val="97999c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Тема Office">
  <a:themeElements>
    <a:clrScheme name="Пользовательские 4">
      <a:dk1>
        <a:srgbClr val="1a1919"/>
      </a:dk1>
      <a:lt1>
        <a:srgbClr val="ffffff"/>
      </a:lt1>
      <a:dk2>
        <a:srgbClr val="757675"/>
      </a:dk2>
      <a:lt2>
        <a:srgbClr val="ffffff"/>
      </a:lt2>
      <a:accent1>
        <a:srgbClr val="ffdd2c"/>
      </a:accent1>
      <a:accent2>
        <a:srgbClr val="e5ecff"/>
      </a:accent2>
      <a:accent3>
        <a:srgbClr val="f9f9f9"/>
      </a:accent3>
      <a:accent4>
        <a:srgbClr val="f5f5f6"/>
      </a:accent4>
      <a:accent5>
        <a:srgbClr val="afafaf"/>
      </a:accent5>
      <a:accent6>
        <a:srgbClr val="ffffff"/>
      </a:accent6>
      <a:hlink>
        <a:srgbClr val="97999c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Тема Office">
  <a:themeElements>
    <a:clrScheme name="Пользовательские 4">
      <a:dk1>
        <a:srgbClr val="1a1919"/>
      </a:dk1>
      <a:lt1>
        <a:srgbClr val="ffffff"/>
      </a:lt1>
      <a:dk2>
        <a:srgbClr val="757675"/>
      </a:dk2>
      <a:lt2>
        <a:srgbClr val="ffffff"/>
      </a:lt2>
      <a:accent1>
        <a:srgbClr val="ffdd2c"/>
      </a:accent1>
      <a:accent2>
        <a:srgbClr val="e5ecff"/>
      </a:accent2>
      <a:accent3>
        <a:srgbClr val="f9f9f9"/>
      </a:accent3>
      <a:accent4>
        <a:srgbClr val="f5f5f6"/>
      </a:accent4>
      <a:accent5>
        <a:srgbClr val="afafaf"/>
      </a:accent5>
      <a:accent6>
        <a:srgbClr val="ffffff"/>
      </a:accent6>
      <a:hlink>
        <a:srgbClr val="97999c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Тема Office">
  <a:themeElements>
    <a:clrScheme name="Пользовательские 4">
      <a:dk1>
        <a:srgbClr val="1a1919"/>
      </a:dk1>
      <a:lt1>
        <a:srgbClr val="ffffff"/>
      </a:lt1>
      <a:dk2>
        <a:srgbClr val="757675"/>
      </a:dk2>
      <a:lt2>
        <a:srgbClr val="ffffff"/>
      </a:lt2>
      <a:accent1>
        <a:srgbClr val="ffdd2c"/>
      </a:accent1>
      <a:accent2>
        <a:srgbClr val="e5ecff"/>
      </a:accent2>
      <a:accent3>
        <a:srgbClr val="f9f9f9"/>
      </a:accent3>
      <a:accent4>
        <a:srgbClr val="f5f5f6"/>
      </a:accent4>
      <a:accent5>
        <a:srgbClr val="afafaf"/>
      </a:accent5>
      <a:accent6>
        <a:srgbClr val="ffffff"/>
      </a:accent6>
      <a:hlink>
        <a:srgbClr val="97999c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Тема Office">
  <a:themeElements>
    <a:clrScheme name="Пользовательские 4">
      <a:dk1>
        <a:srgbClr val="1a1919"/>
      </a:dk1>
      <a:lt1>
        <a:srgbClr val="ffffff"/>
      </a:lt1>
      <a:dk2>
        <a:srgbClr val="757675"/>
      </a:dk2>
      <a:lt2>
        <a:srgbClr val="ffffff"/>
      </a:lt2>
      <a:accent1>
        <a:srgbClr val="ffdd2c"/>
      </a:accent1>
      <a:accent2>
        <a:srgbClr val="e5ecff"/>
      </a:accent2>
      <a:accent3>
        <a:srgbClr val="f9f9f9"/>
      </a:accent3>
      <a:accent4>
        <a:srgbClr val="f5f5f6"/>
      </a:accent4>
      <a:accent5>
        <a:srgbClr val="afafaf"/>
      </a:accent5>
      <a:accent6>
        <a:srgbClr val="ffffff"/>
      </a:accent6>
      <a:hlink>
        <a:srgbClr val="97999c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</TotalTime>
  <Application>LibreOffice/7.5.1.2$Windows_X86_64 LibreOffice_project/fcbaee479e84c6cd81291587d2ee68cba099e129</Application>
  <AppVersion>15.0000</AppVersion>
  <Words>1571</Words>
  <Paragraphs>77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2022-06-09T14:50:00Z</dcterms:created>
  <dc:creator>Microsoft Office User</dc:creator>
  <dc:description/>
  <dc:language>ru-RU</dc:language>
  <cp:lastModifiedBy/>
  <dcterms:modified xsi:type="dcterms:W3CDTF">2024-11-17T00:18:45Z</dcterms:modified>
  <cp:revision>88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0714D61C50FD4BD5A61198A07F043EE5_12</vt:lpwstr>
  </property>
  <property fmtid="{D5CDD505-2E9C-101B-9397-08002B2CF9AE}" pid="3" name="KSOProductBuildVer">
    <vt:lpwstr>1049-12.2.0.18586</vt:lpwstr>
  </property>
  <property fmtid="{D5CDD505-2E9C-101B-9397-08002B2CF9AE}" pid="4" name="Notes">
    <vt:i4>3</vt:i4>
  </property>
  <property fmtid="{D5CDD505-2E9C-101B-9397-08002B2CF9AE}" pid="5" name="PresentationFormat">
    <vt:lpwstr>Произвольный</vt:lpwstr>
  </property>
  <property fmtid="{D5CDD505-2E9C-101B-9397-08002B2CF9AE}" pid="6" name="Slides">
    <vt:i4>12</vt:i4>
  </property>
</Properties>
</file>